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48" r:id="rId2"/>
    <p:sldMasterId id="2147483960" r:id="rId3"/>
    <p:sldMasterId id="2147484092" r:id="rId4"/>
    <p:sldMasterId id="2147484248" r:id="rId5"/>
    <p:sldMasterId id="2147484260" r:id="rId6"/>
    <p:sldMasterId id="2147484272" r:id="rId7"/>
  </p:sldMasterIdLst>
  <p:notesMasterIdLst>
    <p:notesMasterId r:id="rId40"/>
  </p:notesMasterIdLst>
  <p:handoutMasterIdLst>
    <p:handoutMasterId r:id="rId41"/>
  </p:handoutMasterIdLst>
  <p:sldIdLst>
    <p:sldId id="758" r:id="rId8"/>
    <p:sldId id="1030" r:id="rId9"/>
    <p:sldId id="1213" r:id="rId10"/>
    <p:sldId id="1420" r:id="rId11"/>
    <p:sldId id="1053" r:id="rId12"/>
    <p:sldId id="1212" r:id="rId13"/>
    <p:sldId id="974" r:id="rId14"/>
    <p:sldId id="1297" r:id="rId15"/>
    <p:sldId id="1205" r:id="rId16"/>
    <p:sldId id="1412" r:id="rId17"/>
    <p:sldId id="1352" r:id="rId18"/>
    <p:sldId id="1353" r:id="rId19"/>
    <p:sldId id="1354" r:id="rId20"/>
    <p:sldId id="1357" r:id="rId21"/>
    <p:sldId id="1386" r:id="rId22"/>
    <p:sldId id="1415" r:id="rId23"/>
    <p:sldId id="1358" r:id="rId24"/>
    <p:sldId id="1361" r:id="rId25"/>
    <p:sldId id="1417" r:id="rId26"/>
    <p:sldId id="1421" r:id="rId27"/>
    <p:sldId id="1360" r:id="rId28"/>
    <p:sldId id="1364" r:id="rId29"/>
    <p:sldId id="1396" r:id="rId30"/>
    <p:sldId id="1402" r:id="rId31"/>
    <p:sldId id="1214" r:id="rId32"/>
    <p:sldId id="1419" r:id="rId33"/>
    <p:sldId id="1403" r:id="rId34"/>
    <p:sldId id="1408" r:id="rId35"/>
    <p:sldId id="988" r:id="rId36"/>
    <p:sldId id="1422" r:id="rId37"/>
    <p:sldId id="989" r:id="rId38"/>
    <p:sldId id="990" r:id="rId3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A31"/>
    <a:srgbClr val="92BEAF"/>
    <a:srgbClr val="104A58"/>
    <a:srgbClr val="969696"/>
    <a:srgbClr val="CCCCCC"/>
    <a:srgbClr val="FFFFFF"/>
    <a:srgbClr val="FE5355"/>
    <a:srgbClr val="FECB55"/>
    <a:srgbClr val="FE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Destaqu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Destaqu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0" autoAdjust="0"/>
    <p:restoredTop sz="99821" autoAdjust="0"/>
  </p:normalViewPr>
  <p:slideViewPr>
    <p:cSldViewPr>
      <p:cViewPr varScale="1">
        <p:scale>
          <a:sx n="67" d="100"/>
          <a:sy n="67" d="100"/>
        </p:scale>
        <p:origin x="1148" y="5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2D32A-9130-4840-9F1D-A5D692A7548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4B8A0BC-49C9-4922-94FD-34FB3E1082F6}">
      <dgm:prSet phldrT="[Texto]"/>
      <dgm:spPr>
        <a:xfrm>
          <a:off x="368305" y="1014957"/>
          <a:ext cx="2848094" cy="938576"/>
        </a:xfrm>
        <a:noFill/>
        <a:ln>
          <a:noFill/>
        </a:ln>
        <a:effectLst/>
      </dgm:spPr>
      <dgm:t>
        <a:bodyPr/>
        <a:lstStyle/>
        <a:p>
          <a:r>
            <a:rPr lang="pt-P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Autoavaliação</a:t>
          </a:r>
        </a:p>
      </dgm:t>
    </dgm:pt>
    <dgm:pt modelId="{56A44F78-3CFE-42F3-922D-8F5AA76A483E}" type="parTrans" cxnId="{9F65C448-0947-4582-BD17-4D4208C6562D}">
      <dgm:prSet/>
      <dgm:spPr/>
      <dgm:t>
        <a:bodyPr/>
        <a:lstStyle/>
        <a:p>
          <a:endParaRPr lang="pt-PT"/>
        </a:p>
      </dgm:t>
    </dgm:pt>
    <dgm:pt modelId="{31F96C67-5555-498B-A551-E3A04FB45B4C}" type="sibTrans" cxnId="{9F65C448-0947-4582-BD17-4D4208C6562D}">
      <dgm:prSet/>
      <dgm:spPr/>
      <dgm:t>
        <a:bodyPr/>
        <a:lstStyle/>
        <a:p>
          <a:endParaRPr lang="pt-PT"/>
        </a:p>
      </dgm:t>
    </dgm:pt>
    <dgm:pt modelId="{0EAFC177-2B4C-4B65-988B-04AA1F1EAE23}">
      <dgm:prSet phldrT="[Texto]" custT="1"/>
      <dgm:spPr>
        <a:xfrm>
          <a:off x="5304470" y="333627"/>
          <a:ext cx="2688418" cy="242378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PT" sz="23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Implementação das ações de melhoria</a:t>
          </a:r>
        </a:p>
      </dgm:t>
    </dgm:pt>
    <dgm:pt modelId="{828A679E-B30C-4773-B972-FA006B6D5E08}" type="parTrans" cxnId="{2831F142-972D-4632-9826-C4F10AD0D9E9}">
      <dgm:prSet/>
      <dgm:spPr/>
      <dgm:t>
        <a:bodyPr/>
        <a:lstStyle/>
        <a:p>
          <a:endParaRPr lang="pt-PT"/>
        </a:p>
      </dgm:t>
    </dgm:pt>
    <dgm:pt modelId="{2D15B44C-B60E-43F9-B9FC-0F5B06A7D548}" type="sibTrans" cxnId="{2831F142-972D-4632-9826-C4F10AD0D9E9}">
      <dgm:prSet/>
      <dgm:spPr/>
      <dgm:t>
        <a:bodyPr/>
        <a:lstStyle/>
        <a:p>
          <a:endParaRPr lang="pt-PT"/>
        </a:p>
      </dgm:t>
    </dgm:pt>
    <dgm:pt modelId="{95D74503-1F91-4936-A6AD-A55E51FB296D}">
      <dgm:prSet phldrT="[Texto]" custT="1"/>
      <dgm:spPr>
        <a:xfrm>
          <a:off x="5222920" y="2994092"/>
          <a:ext cx="2851516" cy="1758435"/>
        </a:xfrm>
        <a:noFill/>
        <a:ln>
          <a:noFill/>
        </a:ln>
        <a:effectLst/>
      </dgm:spPr>
      <dgm:t>
        <a:bodyPr/>
        <a:lstStyle/>
        <a:p>
          <a:r>
            <a:rPr lang="pt-PT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Observatório de Qualidade </a:t>
          </a:r>
        </a:p>
      </dgm:t>
    </dgm:pt>
    <dgm:pt modelId="{7609E286-9A34-4CD9-B164-664E3A7FDD3E}" type="parTrans" cxnId="{99CB6F58-E5B2-4036-958D-6F66111387A8}">
      <dgm:prSet/>
      <dgm:spPr/>
      <dgm:t>
        <a:bodyPr/>
        <a:lstStyle/>
        <a:p>
          <a:endParaRPr lang="pt-PT"/>
        </a:p>
      </dgm:t>
    </dgm:pt>
    <dgm:pt modelId="{840B24A0-B1A2-4689-91BA-72E18F7E179B}" type="sibTrans" cxnId="{99CB6F58-E5B2-4036-958D-6F66111387A8}">
      <dgm:prSet/>
      <dgm:spPr/>
      <dgm:t>
        <a:bodyPr/>
        <a:lstStyle/>
        <a:p>
          <a:endParaRPr lang="pt-PT"/>
        </a:p>
      </dgm:t>
    </dgm:pt>
    <dgm:pt modelId="{19FBEBFD-21BE-4428-8029-DAF6C5B5C8A6}" type="pres">
      <dgm:prSet presAssocID="{0012D32A-9130-4840-9F1D-A5D692A75482}" presName="Name0" presStyleCnt="0">
        <dgm:presLayoutVars>
          <dgm:dir/>
          <dgm:animOne val="branch"/>
          <dgm:animLvl val="lvl"/>
        </dgm:presLayoutVars>
      </dgm:prSet>
      <dgm:spPr/>
    </dgm:pt>
    <dgm:pt modelId="{1BD68BF8-9CC5-4B1D-BE1D-8601E298EBAF}" type="pres">
      <dgm:prSet presAssocID="{54B8A0BC-49C9-4922-94FD-34FB3E1082F6}" presName="chaos" presStyleCnt="0"/>
      <dgm:spPr/>
    </dgm:pt>
    <dgm:pt modelId="{9ED629CE-CC3A-439A-B127-91B0190545B2}" type="pres">
      <dgm:prSet presAssocID="{54B8A0BC-49C9-4922-94FD-34FB3E1082F6}" presName="parTx1" presStyleLbl="revTx" presStyleIdx="0" presStyleCnt="2"/>
      <dgm:spPr>
        <a:prstGeom prst="rect">
          <a:avLst/>
        </a:prstGeom>
      </dgm:spPr>
    </dgm:pt>
    <dgm:pt modelId="{C605F77A-8EC4-44A4-8A24-20F07820CC64}" type="pres">
      <dgm:prSet presAssocID="{54B8A0BC-49C9-4922-94FD-34FB3E1082F6}" presName="c1" presStyleLbl="node1" presStyleIdx="0" presStyleCnt="19"/>
      <dgm:spPr>
        <a:xfrm>
          <a:off x="365069" y="729500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175E32A-8351-44B6-95AF-78DB01A074BA}" type="pres">
      <dgm:prSet presAssocID="{54B8A0BC-49C9-4922-94FD-34FB3E1082F6}" presName="c2" presStyleLbl="node1" presStyleIdx="1" presStyleCnt="19"/>
      <dgm:spPr>
        <a:xfrm>
          <a:off x="523656" y="412326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2E44494-F248-4C87-A668-702FE47BABA9}" type="pres">
      <dgm:prSet presAssocID="{54B8A0BC-49C9-4922-94FD-34FB3E1082F6}" presName="c3" presStyleLbl="node1" presStyleIdx="2" presStyleCnt="19"/>
      <dgm:spPr>
        <a:xfrm>
          <a:off x="904265" y="475761"/>
          <a:ext cx="356011" cy="3560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16E11EE-C85E-4463-AC67-A9D36D9122CF}" type="pres">
      <dgm:prSet presAssocID="{54B8A0BC-49C9-4922-94FD-34FB3E1082F6}" presName="c4" presStyleLbl="node1" presStyleIdx="3" presStyleCnt="19"/>
      <dgm:spPr>
        <a:xfrm>
          <a:off x="1221439" y="126869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37CC719-3563-4DAA-81E0-A43EBE994BA7}" type="pres">
      <dgm:prSet presAssocID="{54B8A0BC-49C9-4922-94FD-34FB3E1082F6}" presName="c5" presStyleLbl="node1" presStyleIdx="4" presStyleCnt="19"/>
      <dgm:spPr>
        <a:xfrm>
          <a:off x="1633766" y="0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8FE3A32-B74D-4289-B9A1-C35D3DF478AC}" type="pres">
      <dgm:prSet presAssocID="{54B8A0BC-49C9-4922-94FD-34FB3E1082F6}" presName="c6" presStyleLbl="node1" presStyleIdx="5" presStyleCnt="19"/>
      <dgm:spPr>
        <a:xfrm>
          <a:off x="2141244" y="222021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CBE765B-002C-47C5-9A41-FE4628FE7A57}" type="pres">
      <dgm:prSet presAssocID="{54B8A0BC-49C9-4922-94FD-34FB3E1082F6}" presName="c7" presStyleLbl="node1" presStyleIdx="6" presStyleCnt="19"/>
      <dgm:spPr>
        <a:xfrm>
          <a:off x="2458419" y="380609"/>
          <a:ext cx="356011" cy="3560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60BF716-774B-4FDB-869A-0B7BAC64DCE0}" type="pres">
      <dgm:prSet presAssocID="{54B8A0BC-49C9-4922-94FD-34FB3E1082F6}" presName="c8" presStyleLbl="node1" presStyleIdx="7" presStyleCnt="19"/>
      <dgm:spPr>
        <a:xfrm>
          <a:off x="2902463" y="729500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C3E5A22-D90A-4880-9884-CF8E4698E5CC}" type="pres">
      <dgm:prSet presAssocID="{54B8A0BC-49C9-4922-94FD-34FB3E1082F6}" presName="c9" presStyleLbl="node1" presStyleIdx="8" presStyleCnt="19"/>
      <dgm:spPr>
        <a:xfrm>
          <a:off x="3092767" y="1078392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5D5264F-7623-4758-9E9B-E66B1D6C6578}" type="pres">
      <dgm:prSet presAssocID="{54B8A0BC-49C9-4922-94FD-34FB3E1082F6}" presName="c10" presStyleLbl="node1" presStyleIdx="9" presStyleCnt="19"/>
      <dgm:spPr>
        <a:xfrm>
          <a:off x="1443461" y="412326"/>
          <a:ext cx="582564" cy="58256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DAE9D34-89AC-4495-903C-03613FE6477B}" type="pres">
      <dgm:prSet presAssocID="{54B8A0BC-49C9-4922-94FD-34FB3E1082F6}" presName="c11" presStyleLbl="node1" presStyleIdx="10" presStyleCnt="19"/>
      <dgm:spPr>
        <a:xfrm>
          <a:off x="206482" y="1617588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25E3C55-B9C1-447B-B89D-15A17CA7AE5D}" type="pres">
      <dgm:prSet presAssocID="{54B8A0BC-49C9-4922-94FD-34FB3E1082F6}" presName="c12" presStyleLbl="node1" presStyleIdx="11" presStyleCnt="19"/>
      <dgm:spPr>
        <a:xfrm>
          <a:off x="396786" y="1903045"/>
          <a:ext cx="356011" cy="3560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90C3C96-4FC4-4B07-82DA-71CA62052A7A}" type="pres">
      <dgm:prSet presAssocID="{54B8A0BC-49C9-4922-94FD-34FB3E1082F6}" presName="c13" presStyleLbl="node1" presStyleIdx="12" presStyleCnt="19"/>
      <dgm:spPr>
        <a:xfrm>
          <a:off x="872548" y="2156784"/>
          <a:ext cx="517835" cy="517835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DB80B57-0DB2-4FE6-9D0D-3A596835CE5D}" type="pres">
      <dgm:prSet presAssocID="{54B8A0BC-49C9-4922-94FD-34FB3E1082F6}" presName="c14" presStyleLbl="node1" presStyleIdx="13" presStyleCnt="19"/>
      <dgm:spPr>
        <a:xfrm>
          <a:off x="1538613" y="2569111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16E7317-2A19-4164-B5A1-621D481CC08C}" type="pres">
      <dgm:prSet presAssocID="{54B8A0BC-49C9-4922-94FD-34FB3E1082F6}" presName="c15" presStyleLbl="node1" presStyleIdx="14" presStyleCnt="19"/>
      <dgm:spPr>
        <a:xfrm>
          <a:off x="1665483" y="2156784"/>
          <a:ext cx="356011" cy="3560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6CB0596-8ACB-41AB-AA58-B65A89FCF6E0}" type="pres">
      <dgm:prSet presAssocID="{54B8A0BC-49C9-4922-94FD-34FB3E1082F6}" presName="c16" presStyleLbl="node1" presStyleIdx="15" presStyleCnt="19"/>
      <dgm:spPr>
        <a:xfrm>
          <a:off x="1982657" y="2600828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A9E1D41-458A-4198-BDEB-5A9F1FA07B68}" type="pres">
      <dgm:prSet presAssocID="{54B8A0BC-49C9-4922-94FD-34FB3E1082F6}" presName="c17" presStyleLbl="node1" presStyleIdx="16" presStyleCnt="19"/>
      <dgm:spPr>
        <a:xfrm>
          <a:off x="2268114" y="2093349"/>
          <a:ext cx="517835" cy="517835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A6299A9-D269-49AE-B5FF-0C9F96AC993B}" type="pres">
      <dgm:prSet presAssocID="{54B8A0BC-49C9-4922-94FD-34FB3E1082F6}" presName="c18" presStyleLbl="node1" presStyleIdx="17" presStyleCnt="19"/>
      <dgm:spPr>
        <a:xfrm>
          <a:off x="2965897" y="1966480"/>
          <a:ext cx="356011" cy="3560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F0BEAFB-3065-46D1-BEA7-2875ADDCCD14}" type="pres">
      <dgm:prSet presAssocID="{31F96C67-5555-498B-A551-E3A04FB45B4C}" presName="chevronComposite1" presStyleCnt="0"/>
      <dgm:spPr/>
    </dgm:pt>
    <dgm:pt modelId="{A8D48C6F-5B9F-4DC4-8149-96AB44596C15}" type="pres">
      <dgm:prSet presAssocID="{31F96C67-5555-498B-A551-E3A04FB45B4C}" presName="chevron1" presStyleLbl="sibTrans2D1" presStyleIdx="0" presStyleCnt="2"/>
      <dgm:spPr>
        <a:xfrm>
          <a:off x="3321909" y="475233"/>
          <a:ext cx="1045556" cy="1996080"/>
        </a:xfrm>
        <a:prstGeom prst="chevron">
          <a:avLst>
            <a:gd name="adj" fmla="val 6231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E331EAA-B28E-4A38-A880-193D9AB3F669}" type="pres">
      <dgm:prSet presAssocID="{31F96C67-5555-498B-A551-E3A04FB45B4C}" presName="spChevron1" presStyleCnt="0"/>
      <dgm:spPr/>
    </dgm:pt>
    <dgm:pt modelId="{18D4459E-F996-4068-93E6-3744A4374524}" type="pres">
      <dgm:prSet presAssocID="{31F96C67-5555-498B-A551-E3A04FB45B4C}" presName="overlap" presStyleCnt="0"/>
      <dgm:spPr/>
    </dgm:pt>
    <dgm:pt modelId="{1B056680-29C8-4735-90B6-658899970B0F}" type="pres">
      <dgm:prSet presAssocID="{31F96C67-5555-498B-A551-E3A04FB45B4C}" presName="chevronComposite2" presStyleCnt="0"/>
      <dgm:spPr/>
    </dgm:pt>
    <dgm:pt modelId="{FACFF694-7D17-49FA-BC49-C783E1DDCD9D}" type="pres">
      <dgm:prSet presAssocID="{31F96C67-5555-498B-A551-E3A04FB45B4C}" presName="chevron2" presStyleLbl="sibTrans2D1" presStyleIdx="1" presStyleCnt="2"/>
      <dgm:spPr>
        <a:xfrm>
          <a:off x="4177364" y="475233"/>
          <a:ext cx="1045556" cy="1996080"/>
        </a:xfrm>
        <a:prstGeom prst="chevron">
          <a:avLst>
            <a:gd name="adj" fmla="val 6231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5878E024-343B-4D2A-AAA4-6EE3BDFF3A39}" type="pres">
      <dgm:prSet presAssocID="{31F96C67-5555-498B-A551-E3A04FB45B4C}" presName="spChevron2" presStyleCnt="0"/>
      <dgm:spPr/>
    </dgm:pt>
    <dgm:pt modelId="{0BE23076-EDDC-4A1A-B96E-C614A8643A0C}" type="pres">
      <dgm:prSet presAssocID="{0EAFC177-2B4C-4B65-988B-04AA1F1EAE23}" presName="last" presStyleCnt="0"/>
      <dgm:spPr/>
    </dgm:pt>
    <dgm:pt modelId="{AB8FBD80-8273-448F-A263-F4ABC96428E5}" type="pres">
      <dgm:prSet presAssocID="{0EAFC177-2B4C-4B65-988B-04AA1F1EAE23}" presName="circleTx" presStyleLbl="node1" presStyleIdx="18" presStyleCnt="19" custScaleX="110918"/>
      <dgm:spPr>
        <a:prstGeom prst="ellipse">
          <a:avLst/>
        </a:prstGeom>
      </dgm:spPr>
    </dgm:pt>
    <dgm:pt modelId="{08B59AB2-7B86-4382-A358-469BE7484C3E}" type="pres">
      <dgm:prSet presAssocID="{0EAFC177-2B4C-4B65-988B-04AA1F1EAE23}" presName="desTxN" presStyleLbl="revTx" presStyleIdx="1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AF64044A-EED0-45EF-9414-0ADC9434D0C8}" type="pres">
      <dgm:prSet presAssocID="{0EAFC177-2B4C-4B65-988B-04AA1F1EAE23}" presName="spN" presStyleCnt="0"/>
      <dgm:spPr/>
    </dgm:pt>
  </dgm:ptLst>
  <dgm:cxnLst>
    <dgm:cxn modelId="{2831F142-972D-4632-9826-C4F10AD0D9E9}" srcId="{0012D32A-9130-4840-9F1D-A5D692A75482}" destId="{0EAFC177-2B4C-4B65-988B-04AA1F1EAE23}" srcOrd="1" destOrd="0" parTransId="{828A679E-B30C-4773-B972-FA006B6D5E08}" sibTransId="{2D15B44C-B60E-43F9-B9FC-0F5B06A7D548}"/>
    <dgm:cxn modelId="{9F65C448-0947-4582-BD17-4D4208C6562D}" srcId="{0012D32A-9130-4840-9F1D-A5D692A75482}" destId="{54B8A0BC-49C9-4922-94FD-34FB3E1082F6}" srcOrd="0" destOrd="0" parTransId="{56A44F78-3CFE-42F3-922D-8F5AA76A483E}" sibTransId="{31F96C67-5555-498B-A551-E3A04FB45B4C}"/>
    <dgm:cxn modelId="{99CB6F58-E5B2-4036-958D-6F66111387A8}" srcId="{0EAFC177-2B4C-4B65-988B-04AA1F1EAE23}" destId="{95D74503-1F91-4936-A6AD-A55E51FB296D}" srcOrd="0" destOrd="0" parTransId="{7609E286-9A34-4CD9-B164-664E3A7FDD3E}" sibTransId="{840B24A0-B1A2-4689-91BA-72E18F7E179B}"/>
    <dgm:cxn modelId="{992D1B8F-BFF3-41BE-BC42-F2F2C1963AC8}" type="presOf" srcId="{95D74503-1F91-4936-A6AD-A55E51FB296D}" destId="{08B59AB2-7B86-4382-A358-469BE7484C3E}" srcOrd="0" destOrd="0" presId="urn:microsoft.com/office/officeart/2009/3/layout/RandomtoResultProcess"/>
    <dgm:cxn modelId="{A27F0596-ED25-476C-9F2B-B4BDB90846FF}" type="presOf" srcId="{0EAFC177-2B4C-4B65-988B-04AA1F1EAE23}" destId="{AB8FBD80-8273-448F-A263-F4ABC96428E5}" srcOrd="0" destOrd="0" presId="urn:microsoft.com/office/officeart/2009/3/layout/RandomtoResultProcess"/>
    <dgm:cxn modelId="{6C8D3EA4-2F3B-4146-8B98-47446D7494FB}" type="presOf" srcId="{0012D32A-9130-4840-9F1D-A5D692A75482}" destId="{19FBEBFD-21BE-4428-8029-DAF6C5B5C8A6}" srcOrd="0" destOrd="0" presId="urn:microsoft.com/office/officeart/2009/3/layout/RandomtoResultProcess"/>
    <dgm:cxn modelId="{3F8319AB-3858-4455-A898-E2355020BA6B}" type="presOf" srcId="{54B8A0BC-49C9-4922-94FD-34FB3E1082F6}" destId="{9ED629CE-CC3A-439A-B127-91B0190545B2}" srcOrd="0" destOrd="0" presId="urn:microsoft.com/office/officeart/2009/3/layout/RandomtoResultProcess"/>
    <dgm:cxn modelId="{9F2B0EF8-9CA2-471D-9C26-D5D823EF9FB9}" type="presParOf" srcId="{19FBEBFD-21BE-4428-8029-DAF6C5B5C8A6}" destId="{1BD68BF8-9CC5-4B1D-BE1D-8601E298EBAF}" srcOrd="0" destOrd="0" presId="urn:microsoft.com/office/officeart/2009/3/layout/RandomtoResultProcess"/>
    <dgm:cxn modelId="{AAC90B2F-2607-46B3-B8C9-BB1E0B404FF7}" type="presParOf" srcId="{1BD68BF8-9CC5-4B1D-BE1D-8601E298EBAF}" destId="{9ED629CE-CC3A-439A-B127-91B0190545B2}" srcOrd="0" destOrd="0" presId="urn:microsoft.com/office/officeart/2009/3/layout/RandomtoResultProcess"/>
    <dgm:cxn modelId="{5EBB944D-47F6-48DD-B42A-4FDB3F7D8070}" type="presParOf" srcId="{1BD68BF8-9CC5-4B1D-BE1D-8601E298EBAF}" destId="{C605F77A-8EC4-44A4-8A24-20F07820CC64}" srcOrd="1" destOrd="0" presId="urn:microsoft.com/office/officeart/2009/3/layout/RandomtoResultProcess"/>
    <dgm:cxn modelId="{79025243-9436-47F2-B1EB-55937F29A3F8}" type="presParOf" srcId="{1BD68BF8-9CC5-4B1D-BE1D-8601E298EBAF}" destId="{0175E32A-8351-44B6-95AF-78DB01A074BA}" srcOrd="2" destOrd="0" presId="urn:microsoft.com/office/officeart/2009/3/layout/RandomtoResultProcess"/>
    <dgm:cxn modelId="{3125932E-BA5F-4FC4-AFA0-7C5B3465B90A}" type="presParOf" srcId="{1BD68BF8-9CC5-4B1D-BE1D-8601E298EBAF}" destId="{D2E44494-F248-4C87-A668-702FE47BABA9}" srcOrd="3" destOrd="0" presId="urn:microsoft.com/office/officeart/2009/3/layout/RandomtoResultProcess"/>
    <dgm:cxn modelId="{84F5769C-44B9-4869-8E8F-7601EDAAD4FD}" type="presParOf" srcId="{1BD68BF8-9CC5-4B1D-BE1D-8601E298EBAF}" destId="{216E11EE-C85E-4463-AC67-A9D36D9122CF}" srcOrd="4" destOrd="0" presId="urn:microsoft.com/office/officeart/2009/3/layout/RandomtoResultProcess"/>
    <dgm:cxn modelId="{7A8611A8-A886-4856-AE1F-EEADBC30C105}" type="presParOf" srcId="{1BD68BF8-9CC5-4B1D-BE1D-8601E298EBAF}" destId="{A37CC719-3563-4DAA-81E0-A43EBE994BA7}" srcOrd="5" destOrd="0" presId="urn:microsoft.com/office/officeart/2009/3/layout/RandomtoResultProcess"/>
    <dgm:cxn modelId="{89696C0C-0845-4907-9989-09BE7F7C0344}" type="presParOf" srcId="{1BD68BF8-9CC5-4B1D-BE1D-8601E298EBAF}" destId="{28FE3A32-B74D-4289-B9A1-C35D3DF478AC}" srcOrd="6" destOrd="0" presId="urn:microsoft.com/office/officeart/2009/3/layout/RandomtoResultProcess"/>
    <dgm:cxn modelId="{7648691D-754B-417B-8EBF-E7F8DBEF28EF}" type="presParOf" srcId="{1BD68BF8-9CC5-4B1D-BE1D-8601E298EBAF}" destId="{4CBE765B-002C-47C5-9A41-FE4628FE7A57}" srcOrd="7" destOrd="0" presId="urn:microsoft.com/office/officeart/2009/3/layout/RandomtoResultProcess"/>
    <dgm:cxn modelId="{CE5CBFFF-AB1F-4118-B43D-B49A46CAC179}" type="presParOf" srcId="{1BD68BF8-9CC5-4B1D-BE1D-8601E298EBAF}" destId="{960BF716-774B-4FDB-869A-0B7BAC64DCE0}" srcOrd="8" destOrd="0" presId="urn:microsoft.com/office/officeart/2009/3/layout/RandomtoResultProcess"/>
    <dgm:cxn modelId="{9EEF5B88-A519-45BC-899D-1A3D3A35E10C}" type="presParOf" srcId="{1BD68BF8-9CC5-4B1D-BE1D-8601E298EBAF}" destId="{AC3E5A22-D90A-4880-9884-CF8E4698E5CC}" srcOrd="9" destOrd="0" presId="urn:microsoft.com/office/officeart/2009/3/layout/RandomtoResultProcess"/>
    <dgm:cxn modelId="{BC960B22-684A-499B-8F91-A3E77F6757D0}" type="presParOf" srcId="{1BD68BF8-9CC5-4B1D-BE1D-8601E298EBAF}" destId="{15D5264F-7623-4758-9E9B-E66B1D6C6578}" srcOrd="10" destOrd="0" presId="urn:microsoft.com/office/officeart/2009/3/layout/RandomtoResultProcess"/>
    <dgm:cxn modelId="{1F607ECC-4245-43AA-947B-CC63E942906A}" type="presParOf" srcId="{1BD68BF8-9CC5-4B1D-BE1D-8601E298EBAF}" destId="{EDAE9D34-89AC-4495-903C-03613FE6477B}" srcOrd="11" destOrd="0" presId="urn:microsoft.com/office/officeart/2009/3/layout/RandomtoResultProcess"/>
    <dgm:cxn modelId="{CC2E91B6-9CD3-4A24-B71D-2C6882623694}" type="presParOf" srcId="{1BD68BF8-9CC5-4B1D-BE1D-8601E298EBAF}" destId="{425E3C55-B9C1-447B-B89D-15A17CA7AE5D}" srcOrd="12" destOrd="0" presId="urn:microsoft.com/office/officeart/2009/3/layout/RandomtoResultProcess"/>
    <dgm:cxn modelId="{7E23494C-67F8-43EC-8B7D-7A3DA25A947A}" type="presParOf" srcId="{1BD68BF8-9CC5-4B1D-BE1D-8601E298EBAF}" destId="{A90C3C96-4FC4-4B07-82DA-71CA62052A7A}" srcOrd="13" destOrd="0" presId="urn:microsoft.com/office/officeart/2009/3/layout/RandomtoResultProcess"/>
    <dgm:cxn modelId="{37261A4B-657E-495F-A5C5-38B49C2D0E32}" type="presParOf" srcId="{1BD68BF8-9CC5-4B1D-BE1D-8601E298EBAF}" destId="{2DB80B57-0DB2-4FE6-9D0D-3A596835CE5D}" srcOrd="14" destOrd="0" presId="urn:microsoft.com/office/officeart/2009/3/layout/RandomtoResultProcess"/>
    <dgm:cxn modelId="{69B95A53-DA99-4B45-BE97-8AF03794DC92}" type="presParOf" srcId="{1BD68BF8-9CC5-4B1D-BE1D-8601E298EBAF}" destId="{C16E7317-2A19-4164-B5A1-621D481CC08C}" srcOrd="15" destOrd="0" presId="urn:microsoft.com/office/officeart/2009/3/layout/RandomtoResultProcess"/>
    <dgm:cxn modelId="{CDEB3692-EF00-4B5F-8E87-B9F3D831213A}" type="presParOf" srcId="{1BD68BF8-9CC5-4B1D-BE1D-8601E298EBAF}" destId="{A6CB0596-8ACB-41AB-AA58-B65A89FCF6E0}" srcOrd="16" destOrd="0" presId="urn:microsoft.com/office/officeart/2009/3/layout/RandomtoResultProcess"/>
    <dgm:cxn modelId="{E909CA8F-6503-4A01-B812-94BF2B6AB460}" type="presParOf" srcId="{1BD68BF8-9CC5-4B1D-BE1D-8601E298EBAF}" destId="{4A9E1D41-458A-4198-BDEB-5A9F1FA07B68}" srcOrd="17" destOrd="0" presId="urn:microsoft.com/office/officeart/2009/3/layout/RandomtoResultProcess"/>
    <dgm:cxn modelId="{72509EAF-0C36-4819-A641-15C1ED5ACA1A}" type="presParOf" srcId="{1BD68BF8-9CC5-4B1D-BE1D-8601E298EBAF}" destId="{6A6299A9-D269-49AE-B5FF-0C9F96AC993B}" srcOrd="18" destOrd="0" presId="urn:microsoft.com/office/officeart/2009/3/layout/RandomtoResultProcess"/>
    <dgm:cxn modelId="{DFF2EE1C-B968-4A72-8168-18FB837EADB8}" type="presParOf" srcId="{19FBEBFD-21BE-4428-8029-DAF6C5B5C8A6}" destId="{BF0BEAFB-3065-46D1-BEA7-2875ADDCCD14}" srcOrd="1" destOrd="0" presId="urn:microsoft.com/office/officeart/2009/3/layout/RandomtoResultProcess"/>
    <dgm:cxn modelId="{D751224F-360F-4125-8B40-1A4CF4BDB2E4}" type="presParOf" srcId="{BF0BEAFB-3065-46D1-BEA7-2875ADDCCD14}" destId="{A8D48C6F-5B9F-4DC4-8149-96AB44596C15}" srcOrd="0" destOrd="0" presId="urn:microsoft.com/office/officeart/2009/3/layout/RandomtoResultProcess"/>
    <dgm:cxn modelId="{B2716847-4F0D-4655-AC4C-CB2E049476D4}" type="presParOf" srcId="{BF0BEAFB-3065-46D1-BEA7-2875ADDCCD14}" destId="{9E331EAA-B28E-4A38-A880-193D9AB3F669}" srcOrd="1" destOrd="0" presId="urn:microsoft.com/office/officeart/2009/3/layout/RandomtoResultProcess"/>
    <dgm:cxn modelId="{D96A99A9-78C0-4C4D-8D49-75FEC1D566A4}" type="presParOf" srcId="{19FBEBFD-21BE-4428-8029-DAF6C5B5C8A6}" destId="{18D4459E-F996-4068-93E6-3744A4374524}" srcOrd="2" destOrd="0" presId="urn:microsoft.com/office/officeart/2009/3/layout/RandomtoResultProcess"/>
    <dgm:cxn modelId="{6F6245A7-D936-40B9-8C8C-7D27ED0A09AA}" type="presParOf" srcId="{19FBEBFD-21BE-4428-8029-DAF6C5B5C8A6}" destId="{1B056680-29C8-4735-90B6-658899970B0F}" srcOrd="3" destOrd="0" presId="urn:microsoft.com/office/officeart/2009/3/layout/RandomtoResultProcess"/>
    <dgm:cxn modelId="{11777680-9390-4FA1-980A-28D8008D2E63}" type="presParOf" srcId="{1B056680-29C8-4735-90B6-658899970B0F}" destId="{FACFF694-7D17-49FA-BC49-C783E1DDCD9D}" srcOrd="0" destOrd="0" presId="urn:microsoft.com/office/officeart/2009/3/layout/RandomtoResultProcess"/>
    <dgm:cxn modelId="{98396B6B-7F7E-44D5-B721-01F891F93DA6}" type="presParOf" srcId="{1B056680-29C8-4735-90B6-658899970B0F}" destId="{5878E024-343B-4D2A-AAA4-6EE3BDFF3A39}" srcOrd="1" destOrd="0" presId="urn:microsoft.com/office/officeart/2009/3/layout/RandomtoResultProcess"/>
    <dgm:cxn modelId="{01661378-4A16-4F1E-B8CD-E9AE51831A5F}" type="presParOf" srcId="{19FBEBFD-21BE-4428-8029-DAF6C5B5C8A6}" destId="{0BE23076-EDDC-4A1A-B96E-C614A8643A0C}" srcOrd="4" destOrd="0" presId="urn:microsoft.com/office/officeart/2009/3/layout/RandomtoResultProcess"/>
    <dgm:cxn modelId="{98CB3B60-3072-4269-A559-6E0D29C41880}" type="presParOf" srcId="{0BE23076-EDDC-4A1A-B96E-C614A8643A0C}" destId="{AB8FBD80-8273-448F-A263-F4ABC96428E5}" srcOrd="0" destOrd="0" presId="urn:microsoft.com/office/officeart/2009/3/layout/RandomtoResultProcess"/>
    <dgm:cxn modelId="{031CCAE4-D99E-4831-B987-D3372CD89686}" type="presParOf" srcId="{0BE23076-EDDC-4A1A-B96E-C614A8643A0C}" destId="{08B59AB2-7B86-4382-A358-469BE7484C3E}" srcOrd="1" destOrd="0" presId="urn:microsoft.com/office/officeart/2009/3/layout/RandomtoResultProcess"/>
    <dgm:cxn modelId="{239454C0-720E-4559-A79C-1DCD02F8486F}" type="presParOf" srcId="{0BE23076-EDDC-4A1A-B96E-C614A8643A0C}" destId="{AF64044A-EED0-45EF-9414-0ADC9434D0C8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837E2-650F-F049-AA59-47CC6B22FD69}" type="doc">
      <dgm:prSet loTypeId="urn:microsoft.com/office/officeart/2009/3/layout/StepUpProcess" loCatId="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pt-PT"/>
        </a:p>
      </dgm:t>
    </dgm:pt>
    <dgm:pt modelId="{EBEFA019-C9CD-DE4D-8EB4-E409656E432E}">
      <dgm:prSet phldrT="[Text]" custT="1"/>
      <dgm:spPr>
        <a:xfrm>
          <a:off x="160641" y="2319771"/>
          <a:ext cx="1428586" cy="1252239"/>
        </a:xfrm>
        <a:noFill/>
        <a:ln>
          <a:noFill/>
        </a:ln>
        <a:effectLst/>
      </dgm:spPr>
      <dgm:t>
        <a:bodyPr/>
        <a:lstStyle/>
        <a:p>
          <a:r>
            <a:rPr lang="pt-PT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Relatório de autoavaliação 19_21 </a:t>
          </a:r>
        </a:p>
        <a:p>
          <a:r>
            <a:rPr lang="pt-PT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Relatório IGEC 16_17</a:t>
          </a:r>
        </a:p>
        <a:p>
          <a:r>
            <a:rPr lang="pt-PT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Relatório Selfie</a:t>
          </a:r>
        </a:p>
        <a:p>
          <a:r>
            <a:rPr lang="pt-PT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20_21</a:t>
          </a:r>
        </a:p>
      </dgm:t>
    </dgm:pt>
    <dgm:pt modelId="{3E47D63D-BCC9-514E-AA43-65A219D64568}" type="parTrans" cxnId="{535B1471-C27C-7B4F-BA62-007C7F61D62D}">
      <dgm:prSet/>
      <dgm:spPr/>
      <dgm:t>
        <a:bodyPr/>
        <a:lstStyle/>
        <a:p>
          <a:endParaRPr lang="pt-PT" sz="2000" b="1">
            <a:solidFill>
              <a:schemeClr val="tx1"/>
            </a:solidFill>
          </a:endParaRPr>
        </a:p>
      </dgm:t>
    </dgm:pt>
    <dgm:pt modelId="{361754AC-2546-CC4E-90AF-B1F0505D9B1E}" type="sibTrans" cxnId="{535B1471-C27C-7B4F-BA62-007C7F61D62D}">
      <dgm:prSet/>
      <dgm:spPr/>
      <dgm:t>
        <a:bodyPr/>
        <a:lstStyle/>
        <a:p>
          <a:endParaRPr lang="pt-PT" sz="2000" b="1">
            <a:solidFill>
              <a:schemeClr val="tx1"/>
            </a:solidFill>
          </a:endParaRPr>
        </a:p>
      </dgm:t>
    </dgm:pt>
    <dgm:pt modelId="{BDC1BF0A-0963-AD4D-A7A0-F6260B51E7D5}">
      <dgm:prSet phldrT="[Text]" custT="1"/>
      <dgm:spPr>
        <a:xfrm>
          <a:off x="1909510" y="1887012"/>
          <a:ext cx="1428586" cy="1252239"/>
        </a:xfrm>
        <a:noFill/>
        <a:ln>
          <a:noFill/>
        </a:ln>
        <a:effectLst/>
      </dgm:spPr>
      <dgm:t>
        <a:bodyPr/>
        <a:lstStyle/>
        <a:p>
          <a:pPr algn="l"/>
          <a:r>
            <a:rPr lang="pt-PT" sz="1800" b="1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Aspetos a melhorar</a:t>
          </a:r>
        </a:p>
      </dgm:t>
    </dgm:pt>
    <dgm:pt modelId="{A44106BF-046D-BD47-92A0-C0D494557218}" type="parTrans" cxnId="{DCB294DE-12A6-484D-ABD9-A5FC2DFB4E51}">
      <dgm:prSet/>
      <dgm:spPr/>
      <dgm:t>
        <a:bodyPr/>
        <a:lstStyle/>
        <a:p>
          <a:endParaRPr lang="pt-PT" sz="2000" b="1">
            <a:solidFill>
              <a:schemeClr val="tx1"/>
            </a:solidFill>
          </a:endParaRPr>
        </a:p>
      </dgm:t>
    </dgm:pt>
    <dgm:pt modelId="{1D08C266-D503-C544-B530-A86CE4165077}" type="sibTrans" cxnId="{DCB294DE-12A6-484D-ABD9-A5FC2DFB4E51}">
      <dgm:prSet/>
      <dgm:spPr/>
      <dgm:t>
        <a:bodyPr/>
        <a:lstStyle/>
        <a:p>
          <a:endParaRPr lang="pt-PT" sz="2000" b="1">
            <a:solidFill>
              <a:schemeClr val="tx1"/>
            </a:solidFill>
          </a:endParaRPr>
        </a:p>
      </dgm:t>
    </dgm:pt>
    <dgm:pt modelId="{027F9144-53ED-FF4D-8F23-F6A9C1DC4BD4}">
      <dgm:prSet phldrT="[Text]" custT="1"/>
      <dgm:spPr>
        <a:xfrm>
          <a:off x="3658379" y="1454253"/>
          <a:ext cx="1428586" cy="1252239"/>
        </a:xfrm>
        <a:noFill/>
        <a:ln>
          <a:noFill/>
        </a:ln>
        <a:effectLst/>
      </dgm:spPr>
      <dgm:t>
        <a:bodyPr/>
        <a:lstStyle/>
        <a:p>
          <a:r>
            <a:rPr lang="pt-PT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Áreas de melhoria </a:t>
          </a:r>
        </a:p>
      </dgm:t>
    </dgm:pt>
    <dgm:pt modelId="{A03E6C07-C7D5-5C4D-82F3-DFFB27F14503}" type="parTrans" cxnId="{ED70AB95-5FCC-7740-96E5-B8E2F07FFCA9}">
      <dgm:prSet/>
      <dgm:spPr/>
      <dgm:t>
        <a:bodyPr/>
        <a:lstStyle/>
        <a:p>
          <a:endParaRPr lang="pt-PT" sz="2000" b="1">
            <a:solidFill>
              <a:schemeClr val="tx1"/>
            </a:solidFill>
          </a:endParaRPr>
        </a:p>
      </dgm:t>
    </dgm:pt>
    <dgm:pt modelId="{E6D858B3-047E-F54A-811D-ECA416156D97}" type="sibTrans" cxnId="{ED70AB95-5FCC-7740-96E5-B8E2F07FFCA9}">
      <dgm:prSet/>
      <dgm:spPr/>
      <dgm:t>
        <a:bodyPr/>
        <a:lstStyle/>
        <a:p>
          <a:endParaRPr lang="pt-PT" sz="2000" b="1">
            <a:solidFill>
              <a:schemeClr val="tx1"/>
            </a:solidFill>
          </a:endParaRPr>
        </a:p>
      </dgm:t>
    </dgm:pt>
    <dgm:pt modelId="{620307BD-04AF-5148-BBDE-3A9FFFBD45D9}">
      <dgm:prSet custT="1"/>
      <dgm:spPr>
        <a:xfrm>
          <a:off x="5407248" y="1021494"/>
          <a:ext cx="1428586" cy="1252239"/>
        </a:xfrm>
        <a:noFill/>
        <a:ln>
          <a:noFill/>
        </a:ln>
        <a:effectLst/>
      </dgm:spPr>
      <dgm:t>
        <a:bodyPr/>
        <a:lstStyle/>
        <a:p>
          <a:r>
            <a:rPr lang="pt-PT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Ações de melhoria</a:t>
          </a:r>
        </a:p>
      </dgm:t>
    </dgm:pt>
    <dgm:pt modelId="{9E0F9336-00AF-114C-8898-8B7C082BD112}" type="parTrans" cxnId="{F40A9923-8AAF-5A43-9FBF-CB4D20AE4DEF}">
      <dgm:prSet/>
      <dgm:spPr/>
      <dgm:t>
        <a:bodyPr/>
        <a:lstStyle/>
        <a:p>
          <a:endParaRPr lang="pt-PT" sz="2000" b="1">
            <a:solidFill>
              <a:schemeClr val="tx1"/>
            </a:solidFill>
          </a:endParaRPr>
        </a:p>
      </dgm:t>
    </dgm:pt>
    <dgm:pt modelId="{40B9715B-A307-8C4A-8534-053E41AA6FCD}" type="sibTrans" cxnId="{F40A9923-8AAF-5A43-9FBF-CB4D20AE4DEF}">
      <dgm:prSet/>
      <dgm:spPr/>
      <dgm:t>
        <a:bodyPr/>
        <a:lstStyle/>
        <a:p>
          <a:endParaRPr lang="pt-PT" sz="2000" b="1">
            <a:solidFill>
              <a:schemeClr val="tx1"/>
            </a:solidFill>
          </a:endParaRPr>
        </a:p>
      </dgm:t>
    </dgm:pt>
    <dgm:pt modelId="{F498FB90-9E9F-A043-A9EA-440BF9BB1771}">
      <dgm:prSet custT="1"/>
      <dgm:spPr>
        <a:xfrm>
          <a:off x="7156116" y="588734"/>
          <a:ext cx="1428586" cy="1252239"/>
        </a:xfrm>
        <a:noFill/>
        <a:ln>
          <a:noFill/>
        </a:ln>
        <a:effectLst/>
      </dgm:spPr>
      <dgm:t>
        <a:bodyPr/>
        <a:lstStyle/>
        <a:p>
          <a:r>
            <a:rPr lang="pt-PT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Tabela de priorização</a:t>
          </a:r>
        </a:p>
      </dgm:t>
    </dgm:pt>
    <dgm:pt modelId="{A6124B5F-7013-F24A-A4C7-8267899581C1}" type="parTrans" cxnId="{F1960E37-4AC6-C746-9F03-011B3929A753}">
      <dgm:prSet/>
      <dgm:spPr/>
      <dgm:t>
        <a:bodyPr/>
        <a:lstStyle/>
        <a:p>
          <a:endParaRPr lang="pt-PT" sz="2000" b="1">
            <a:solidFill>
              <a:schemeClr val="tx1"/>
            </a:solidFill>
          </a:endParaRPr>
        </a:p>
      </dgm:t>
    </dgm:pt>
    <dgm:pt modelId="{5F926F25-8442-1241-9394-34CD2EF8599D}" type="sibTrans" cxnId="{F1960E37-4AC6-C746-9F03-011B3929A753}">
      <dgm:prSet/>
      <dgm:spPr/>
      <dgm:t>
        <a:bodyPr/>
        <a:lstStyle/>
        <a:p>
          <a:endParaRPr lang="pt-PT" sz="2000" b="1">
            <a:solidFill>
              <a:schemeClr val="tx1"/>
            </a:solidFill>
          </a:endParaRPr>
        </a:p>
      </dgm:t>
    </dgm:pt>
    <dgm:pt modelId="{FD5C7F68-5E49-5247-991D-FEDBA2BF87A5}" type="pres">
      <dgm:prSet presAssocID="{E4E837E2-650F-F049-AA59-47CC6B22FD69}" presName="rootnode" presStyleCnt="0">
        <dgm:presLayoutVars>
          <dgm:chMax/>
          <dgm:chPref/>
          <dgm:dir/>
          <dgm:animLvl val="lvl"/>
        </dgm:presLayoutVars>
      </dgm:prSet>
      <dgm:spPr/>
    </dgm:pt>
    <dgm:pt modelId="{0C6E07AA-721A-B148-B19D-8CB28F85BD9F}" type="pres">
      <dgm:prSet presAssocID="{EBEFA019-C9CD-DE4D-8EB4-E409656E432E}" presName="composite" presStyleCnt="0"/>
      <dgm:spPr/>
    </dgm:pt>
    <dgm:pt modelId="{D612FC9E-A2FB-E442-BE8A-F7476A88A309}" type="pres">
      <dgm:prSet presAssocID="{EBEFA019-C9CD-DE4D-8EB4-E409656E432E}" presName="LShape" presStyleLbl="alignNode1" presStyleIdx="0" presStyleCnt="9"/>
      <dgm:spPr>
        <a:xfrm rot="5400000">
          <a:off x="319381" y="1846979"/>
          <a:ext cx="950965" cy="1582385"/>
        </a:xfrm>
        <a:prstGeom prst="corner">
          <a:avLst>
            <a:gd name="adj1" fmla="val 16120"/>
            <a:gd name="adj2" fmla="val 1611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7360FD0A-0618-2645-AC3F-EABFE415E1F8}" type="pres">
      <dgm:prSet presAssocID="{EBEFA019-C9CD-DE4D-8EB4-E409656E432E}" presName="ParentText" presStyleLbl="revTx" presStyleIdx="0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0B420B1D-F184-D745-A347-1A691058A230}" type="pres">
      <dgm:prSet presAssocID="{EBEFA019-C9CD-DE4D-8EB4-E409656E432E}" presName="Triangle" presStyleLbl="alignNode1" presStyleIdx="1" presStyleCnt="9" custLinFactNeighborX="24841"/>
      <dgm:spPr>
        <a:xfrm>
          <a:off x="1319683" y="1730482"/>
          <a:ext cx="269544" cy="269544"/>
        </a:xfrm>
        <a:prstGeom prst="triangle">
          <a:avLst>
            <a:gd name="adj" fmla="val 1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810E491B-9E93-2840-B5BA-2E9EBDA3C672}" type="pres">
      <dgm:prSet presAssocID="{361754AC-2546-CC4E-90AF-B1F0505D9B1E}" presName="sibTrans" presStyleCnt="0"/>
      <dgm:spPr/>
    </dgm:pt>
    <dgm:pt modelId="{DB2BCE41-0483-BC47-86D1-45002AC71D16}" type="pres">
      <dgm:prSet presAssocID="{361754AC-2546-CC4E-90AF-B1F0505D9B1E}" presName="space" presStyleCnt="0"/>
      <dgm:spPr/>
    </dgm:pt>
    <dgm:pt modelId="{7C4D0476-2BDE-8D43-A577-145E38C90E02}" type="pres">
      <dgm:prSet presAssocID="{BDC1BF0A-0963-AD4D-A7A0-F6260B51E7D5}" presName="composite" presStyleCnt="0"/>
      <dgm:spPr/>
    </dgm:pt>
    <dgm:pt modelId="{51659BE6-AA3F-B343-98EC-BC282195DB7E}" type="pres">
      <dgm:prSet presAssocID="{BDC1BF0A-0963-AD4D-A7A0-F6260B51E7D5}" presName="LShape" presStyleLbl="alignNode1" presStyleIdx="2" presStyleCnt="9"/>
      <dgm:spPr>
        <a:xfrm rot="5400000">
          <a:off x="2068250" y="1414220"/>
          <a:ext cx="950965" cy="1582385"/>
        </a:xfrm>
        <a:prstGeom prst="corner">
          <a:avLst>
            <a:gd name="adj1" fmla="val 16120"/>
            <a:gd name="adj2" fmla="val 1611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3FFC8EFD-1D19-454C-AE18-B8AB8E25B4C2}" type="pres">
      <dgm:prSet presAssocID="{BDC1BF0A-0963-AD4D-A7A0-F6260B51E7D5}" presName="ParentText" presStyleLbl="revTx" presStyleIdx="1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EC607A48-86AA-324B-816B-4E92CC9AD1F0}" type="pres">
      <dgm:prSet presAssocID="{BDC1BF0A-0963-AD4D-A7A0-F6260B51E7D5}" presName="Triangle" presStyleLbl="alignNode1" presStyleIdx="3" presStyleCnt="9"/>
      <dgm:spPr>
        <a:xfrm>
          <a:off x="3068552" y="1297723"/>
          <a:ext cx="269544" cy="269544"/>
        </a:xfrm>
        <a:prstGeom prst="triangle">
          <a:avLst>
            <a:gd name="adj" fmla="val 10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4E906765-0FF8-144B-8828-C44D34479924}" type="pres">
      <dgm:prSet presAssocID="{1D08C266-D503-C544-B530-A86CE4165077}" presName="sibTrans" presStyleCnt="0"/>
      <dgm:spPr/>
    </dgm:pt>
    <dgm:pt modelId="{B4BBFE35-22CE-1F44-BA3A-9AAF4637BC1F}" type="pres">
      <dgm:prSet presAssocID="{1D08C266-D503-C544-B530-A86CE4165077}" presName="space" presStyleCnt="0"/>
      <dgm:spPr/>
    </dgm:pt>
    <dgm:pt modelId="{6D6F0D1F-EEC4-C847-A660-E018A04BC5A5}" type="pres">
      <dgm:prSet presAssocID="{027F9144-53ED-FF4D-8F23-F6A9C1DC4BD4}" presName="composite" presStyleCnt="0"/>
      <dgm:spPr/>
    </dgm:pt>
    <dgm:pt modelId="{F9CF8DA3-A12D-DC45-BE8A-8E93784FF2BB}" type="pres">
      <dgm:prSet presAssocID="{027F9144-53ED-FF4D-8F23-F6A9C1DC4BD4}" presName="LShape" presStyleLbl="alignNode1" presStyleIdx="4" presStyleCnt="9"/>
      <dgm:spPr>
        <a:xfrm rot="5400000">
          <a:off x="3817119" y="981461"/>
          <a:ext cx="950965" cy="1582385"/>
        </a:xfrm>
        <a:prstGeom prst="corner">
          <a:avLst>
            <a:gd name="adj1" fmla="val 16120"/>
            <a:gd name="adj2" fmla="val 1611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64AF0A29-C115-B743-92D2-B69932526453}" type="pres">
      <dgm:prSet presAssocID="{027F9144-53ED-FF4D-8F23-F6A9C1DC4BD4}" presName="ParentText" presStyleLbl="revTx" presStyleIdx="2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89CE1F55-7F19-4349-B9FD-ABEF42B696C8}" type="pres">
      <dgm:prSet presAssocID="{027F9144-53ED-FF4D-8F23-F6A9C1DC4BD4}" presName="Triangle" presStyleLbl="alignNode1" presStyleIdx="5" presStyleCnt="9"/>
      <dgm:spPr>
        <a:xfrm>
          <a:off x="4817421" y="864964"/>
          <a:ext cx="269544" cy="269544"/>
        </a:xfrm>
        <a:prstGeom prst="triangle">
          <a:avLst>
            <a:gd name="adj" fmla="val 10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F8BCC09E-6420-7643-90DB-98A76C8342FA}" type="pres">
      <dgm:prSet presAssocID="{E6D858B3-047E-F54A-811D-ECA416156D97}" presName="sibTrans" presStyleCnt="0"/>
      <dgm:spPr/>
    </dgm:pt>
    <dgm:pt modelId="{28FA22DF-0DAD-B641-86CE-00D17B5ED6C9}" type="pres">
      <dgm:prSet presAssocID="{E6D858B3-047E-F54A-811D-ECA416156D97}" presName="space" presStyleCnt="0"/>
      <dgm:spPr/>
    </dgm:pt>
    <dgm:pt modelId="{226C2BC4-DF08-1D4C-937C-5E396854C5F1}" type="pres">
      <dgm:prSet presAssocID="{620307BD-04AF-5148-BBDE-3A9FFFBD45D9}" presName="composite" presStyleCnt="0"/>
      <dgm:spPr/>
    </dgm:pt>
    <dgm:pt modelId="{008C7BC7-030B-FB4E-811E-8B9446A7BEE7}" type="pres">
      <dgm:prSet presAssocID="{620307BD-04AF-5148-BBDE-3A9FFFBD45D9}" presName="LShape" presStyleLbl="alignNode1" presStyleIdx="6" presStyleCnt="9"/>
      <dgm:spPr>
        <a:xfrm rot="5400000">
          <a:off x="5565987" y="548701"/>
          <a:ext cx="950965" cy="1582385"/>
        </a:xfrm>
        <a:prstGeom prst="corner">
          <a:avLst>
            <a:gd name="adj1" fmla="val 16120"/>
            <a:gd name="adj2" fmla="val 161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D0F5A164-78E7-D44F-90BD-731F31DB51F6}" type="pres">
      <dgm:prSet presAssocID="{620307BD-04AF-5148-BBDE-3A9FFFBD45D9}" presName="ParentText" presStyleLbl="revTx" presStyleIdx="3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481B6C98-CCCB-7F46-A2A3-50F8DDE56248}" type="pres">
      <dgm:prSet presAssocID="{620307BD-04AF-5148-BBDE-3A9FFFBD45D9}" presName="Triangle" presStyleLbl="alignNode1" presStyleIdx="7" presStyleCnt="9"/>
      <dgm:spPr>
        <a:xfrm>
          <a:off x="6566289" y="432204"/>
          <a:ext cx="269544" cy="269544"/>
        </a:xfrm>
        <a:prstGeom prst="triangle">
          <a:avLst>
            <a:gd name="adj" fmla="val 10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E25632B8-4F01-E140-9F91-6F9775D44D3E}" type="pres">
      <dgm:prSet presAssocID="{40B9715B-A307-8C4A-8534-053E41AA6FCD}" presName="sibTrans" presStyleCnt="0"/>
      <dgm:spPr/>
    </dgm:pt>
    <dgm:pt modelId="{95976519-07A5-734C-84B3-CFE77558A03E}" type="pres">
      <dgm:prSet presAssocID="{40B9715B-A307-8C4A-8534-053E41AA6FCD}" presName="space" presStyleCnt="0"/>
      <dgm:spPr/>
    </dgm:pt>
    <dgm:pt modelId="{A6C7EB3E-BB3D-ED49-8102-B74BC2B31940}" type="pres">
      <dgm:prSet presAssocID="{F498FB90-9E9F-A043-A9EA-440BF9BB1771}" presName="composite" presStyleCnt="0"/>
      <dgm:spPr/>
    </dgm:pt>
    <dgm:pt modelId="{48750959-B685-C84E-813F-9953EEBFED67}" type="pres">
      <dgm:prSet presAssocID="{F498FB90-9E9F-A043-A9EA-440BF9BB1771}" presName="LShape" presStyleLbl="alignNode1" presStyleIdx="8" presStyleCnt="9"/>
      <dgm:spPr>
        <a:xfrm rot="5400000">
          <a:off x="7314856" y="115942"/>
          <a:ext cx="950965" cy="1582385"/>
        </a:xfrm>
        <a:prstGeom prst="corner">
          <a:avLst>
            <a:gd name="adj1" fmla="val 16120"/>
            <a:gd name="adj2" fmla="val 1611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6507CB2D-D56F-FF45-9EEA-34DCCF4FB53E}" type="pres">
      <dgm:prSet presAssocID="{F498FB90-9E9F-A043-A9EA-440BF9BB1771}" presName="ParentText" presStyleLbl="revTx" presStyleIdx="4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</dgm:ptLst>
  <dgm:cxnLst>
    <dgm:cxn modelId="{F40A9923-8AAF-5A43-9FBF-CB4D20AE4DEF}" srcId="{E4E837E2-650F-F049-AA59-47CC6B22FD69}" destId="{620307BD-04AF-5148-BBDE-3A9FFFBD45D9}" srcOrd="3" destOrd="0" parTransId="{9E0F9336-00AF-114C-8898-8B7C082BD112}" sibTransId="{40B9715B-A307-8C4A-8534-053E41AA6FCD}"/>
    <dgm:cxn modelId="{F1960E37-4AC6-C746-9F03-011B3929A753}" srcId="{E4E837E2-650F-F049-AA59-47CC6B22FD69}" destId="{F498FB90-9E9F-A043-A9EA-440BF9BB1771}" srcOrd="4" destOrd="0" parTransId="{A6124B5F-7013-F24A-A4C7-8267899581C1}" sibTransId="{5F926F25-8442-1241-9394-34CD2EF8599D}"/>
    <dgm:cxn modelId="{BDC4E23B-23B2-4A06-AB45-07DF7041C2E7}" type="presOf" srcId="{BDC1BF0A-0963-AD4D-A7A0-F6260B51E7D5}" destId="{3FFC8EFD-1D19-454C-AE18-B8AB8E25B4C2}" srcOrd="0" destOrd="0" presId="urn:microsoft.com/office/officeart/2009/3/layout/StepUpProcess"/>
    <dgm:cxn modelId="{7B9DA55D-9F9A-4C67-81DF-21E81325BB24}" type="presOf" srcId="{027F9144-53ED-FF4D-8F23-F6A9C1DC4BD4}" destId="{64AF0A29-C115-B743-92D2-B69932526453}" srcOrd="0" destOrd="0" presId="urn:microsoft.com/office/officeart/2009/3/layout/StepUpProcess"/>
    <dgm:cxn modelId="{ADAD0B62-CEA9-4C5E-84D1-E81B2895C1AE}" type="presOf" srcId="{EBEFA019-C9CD-DE4D-8EB4-E409656E432E}" destId="{7360FD0A-0618-2645-AC3F-EABFE415E1F8}" srcOrd="0" destOrd="0" presId="urn:microsoft.com/office/officeart/2009/3/layout/StepUpProcess"/>
    <dgm:cxn modelId="{535B1471-C27C-7B4F-BA62-007C7F61D62D}" srcId="{E4E837E2-650F-F049-AA59-47CC6B22FD69}" destId="{EBEFA019-C9CD-DE4D-8EB4-E409656E432E}" srcOrd="0" destOrd="0" parTransId="{3E47D63D-BCC9-514E-AA43-65A219D64568}" sibTransId="{361754AC-2546-CC4E-90AF-B1F0505D9B1E}"/>
    <dgm:cxn modelId="{3A688254-5F9B-43CF-B839-F26D928C1277}" type="presOf" srcId="{620307BD-04AF-5148-BBDE-3A9FFFBD45D9}" destId="{D0F5A164-78E7-D44F-90BD-731F31DB51F6}" srcOrd="0" destOrd="0" presId="urn:microsoft.com/office/officeart/2009/3/layout/StepUpProcess"/>
    <dgm:cxn modelId="{5DFF3577-0B2B-4234-9DA0-A5573B4BE4D8}" type="presOf" srcId="{F498FB90-9E9F-A043-A9EA-440BF9BB1771}" destId="{6507CB2D-D56F-FF45-9EEA-34DCCF4FB53E}" srcOrd="0" destOrd="0" presId="urn:microsoft.com/office/officeart/2009/3/layout/StepUpProcess"/>
    <dgm:cxn modelId="{ED70AB95-5FCC-7740-96E5-B8E2F07FFCA9}" srcId="{E4E837E2-650F-F049-AA59-47CC6B22FD69}" destId="{027F9144-53ED-FF4D-8F23-F6A9C1DC4BD4}" srcOrd="2" destOrd="0" parTransId="{A03E6C07-C7D5-5C4D-82F3-DFFB27F14503}" sibTransId="{E6D858B3-047E-F54A-811D-ECA416156D97}"/>
    <dgm:cxn modelId="{DCB294DE-12A6-484D-ABD9-A5FC2DFB4E51}" srcId="{E4E837E2-650F-F049-AA59-47CC6B22FD69}" destId="{BDC1BF0A-0963-AD4D-A7A0-F6260B51E7D5}" srcOrd="1" destOrd="0" parTransId="{A44106BF-046D-BD47-92A0-C0D494557218}" sibTransId="{1D08C266-D503-C544-B530-A86CE4165077}"/>
    <dgm:cxn modelId="{ADC25CED-C0EA-494E-9BF2-95E294FECF9F}" type="presOf" srcId="{E4E837E2-650F-F049-AA59-47CC6B22FD69}" destId="{FD5C7F68-5E49-5247-991D-FEDBA2BF87A5}" srcOrd="0" destOrd="0" presId="urn:microsoft.com/office/officeart/2009/3/layout/StepUpProcess"/>
    <dgm:cxn modelId="{20A12009-0076-4450-BA7C-F69F3742ACDB}" type="presParOf" srcId="{FD5C7F68-5E49-5247-991D-FEDBA2BF87A5}" destId="{0C6E07AA-721A-B148-B19D-8CB28F85BD9F}" srcOrd="0" destOrd="0" presId="urn:microsoft.com/office/officeart/2009/3/layout/StepUpProcess"/>
    <dgm:cxn modelId="{BAC57016-FA7C-41D0-96FD-B45DEF1CB1D6}" type="presParOf" srcId="{0C6E07AA-721A-B148-B19D-8CB28F85BD9F}" destId="{D612FC9E-A2FB-E442-BE8A-F7476A88A309}" srcOrd="0" destOrd="0" presId="urn:microsoft.com/office/officeart/2009/3/layout/StepUpProcess"/>
    <dgm:cxn modelId="{9A13DD03-3F2E-456F-8F83-3F4CD3F7FD7C}" type="presParOf" srcId="{0C6E07AA-721A-B148-B19D-8CB28F85BD9F}" destId="{7360FD0A-0618-2645-AC3F-EABFE415E1F8}" srcOrd="1" destOrd="0" presId="urn:microsoft.com/office/officeart/2009/3/layout/StepUpProcess"/>
    <dgm:cxn modelId="{CE3930D4-BDC3-4959-9A94-5668F1F4B26B}" type="presParOf" srcId="{0C6E07AA-721A-B148-B19D-8CB28F85BD9F}" destId="{0B420B1D-F184-D745-A347-1A691058A230}" srcOrd="2" destOrd="0" presId="urn:microsoft.com/office/officeart/2009/3/layout/StepUpProcess"/>
    <dgm:cxn modelId="{BEF3D936-9FF4-47C1-A287-10F7DD09A21E}" type="presParOf" srcId="{FD5C7F68-5E49-5247-991D-FEDBA2BF87A5}" destId="{810E491B-9E93-2840-B5BA-2E9EBDA3C672}" srcOrd="1" destOrd="0" presId="urn:microsoft.com/office/officeart/2009/3/layout/StepUpProcess"/>
    <dgm:cxn modelId="{E51420FE-94C7-4F66-A80C-AC31A2C60F16}" type="presParOf" srcId="{810E491B-9E93-2840-B5BA-2E9EBDA3C672}" destId="{DB2BCE41-0483-BC47-86D1-45002AC71D16}" srcOrd="0" destOrd="0" presId="urn:microsoft.com/office/officeart/2009/3/layout/StepUpProcess"/>
    <dgm:cxn modelId="{0E07CC17-9845-4BCD-BF2B-F028F8A32D82}" type="presParOf" srcId="{FD5C7F68-5E49-5247-991D-FEDBA2BF87A5}" destId="{7C4D0476-2BDE-8D43-A577-145E38C90E02}" srcOrd="2" destOrd="0" presId="urn:microsoft.com/office/officeart/2009/3/layout/StepUpProcess"/>
    <dgm:cxn modelId="{FA157DAE-4C3C-400C-847F-17807D38B49E}" type="presParOf" srcId="{7C4D0476-2BDE-8D43-A577-145E38C90E02}" destId="{51659BE6-AA3F-B343-98EC-BC282195DB7E}" srcOrd="0" destOrd="0" presId="urn:microsoft.com/office/officeart/2009/3/layout/StepUpProcess"/>
    <dgm:cxn modelId="{2924B309-13F0-46C1-BB6B-16E0189D05DD}" type="presParOf" srcId="{7C4D0476-2BDE-8D43-A577-145E38C90E02}" destId="{3FFC8EFD-1D19-454C-AE18-B8AB8E25B4C2}" srcOrd="1" destOrd="0" presId="urn:microsoft.com/office/officeart/2009/3/layout/StepUpProcess"/>
    <dgm:cxn modelId="{0D112425-8EF7-4568-ADDD-9DFC77703E5D}" type="presParOf" srcId="{7C4D0476-2BDE-8D43-A577-145E38C90E02}" destId="{EC607A48-86AA-324B-816B-4E92CC9AD1F0}" srcOrd="2" destOrd="0" presId="urn:microsoft.com/office/officeart/2009/3/layout/StepUpProcess"/>
    <dgm:cxn modelId="{4C2D7251-D88F-4C8A-82FF-CEA1A9A1D645}" type="presParOf" srcId="{FD5C7F68-5E49-5247-991D-FEDBA2BF87A5}" destId="{4E906765-0FF8-144B-8828-C44D34479924}" srcOrd="3" destOrd="0" presId="urn:microsoft.com/office/officeart/2009/3/layout/StepUpProcess"/>
    <dgm:cxn modelId="{CDA0D421-8ED0-4307-910E-DD1FC0245E46}" type="presParOf" srcId="{4E906765-0FF8-144B-8828-C44D34479924}" destId="{B4BBFE35-22CE-1F44-BA3A-9AAF4637BC1F}" srcOrd="0" destOrd="0" presId="urn:microsoft.com/office/officeart/2009/3/layout/StepUpProcess"/>
    <dgm:cxn modelId="{B0150FC6-84C9-420E-A26D-FA1FE832BCBD}" type="presParOf" srcId="{FD5C7F68-5E49-5247-991D-FEDBA2BF87A5}" destId="{6D6F0D1F-EEC4-C847-A660-E018A04BC5A5}" srcOrd="4" destOrd="0" presId="urn:microsoft.com/office/officeart/2009/3/layout/StepUpProcess"/>
    <dgm:cxn modelId="{69A5E6BA-B646-4931-B8FE-C372FF8778ED}" type="presParOf" srcId="{6D6F0D1F-EEC4-C847-A660-E018A04BC5A5}" destId="{F9CF8DA3-A12D-DC45-BE8A-8E93784FF2BB}" srcOrd="0" destOrd="0" presId="urn:microsoft.com/office/officeart/2009/3/layout/StepUpProcess"/>
    <dgm:cxn modelId="{B7F60520-3451-4D9A-8286-0D93A813AC77}" type="presParOf" srcId="{6D6F0D1F-EEC4-C847-A660-E018A04BC5A5}" destId="{64AF0A29-C115-B743-92D2-B69932526453}" srcOrd="1" destOrd="0" presId="urn:microsoft.com/office/officeart/2009/3/layout/StepUpProcess"/>
    <dgm:cxn modelId="{22F6A5FE-E76A-4B92-AD45-511D7EB749C2}" type="presParOf" srcId="{6D6F0D1F-EEC4-C847-A660-E018A04BC5A5}" destId="{89CE1F55-7F19-4349-B9FD-ABEF42B696C8}" srcOrd="2" destOrd="0" presId="urn:microsoft.com/office/officeart/2009/3/layout/StepUpProcess"/>
    <dgm:cxn modelId="{A8C1B4CC-8A89-4494-8A88-4B00ED121A99}" type="presParOf" srcId="{FD5C7F68-5E49-5247-991D-FEDBA2BF87A5}" destId="{F8BCC09E-6420-7643-90DB-98A76C8342FA}" srcOrd="5" destOrd="0" presId="urn:microsoft.com/office/officeart/2009/3/layout/StepUpProcess"/>
    <dgm:cxn modelId="{D52FF616-B6E6-4321-820E-61DEED5DA0EA}" type="presParOf" srcId="{F8BCC09E-6420-7643-90DB-98A76C8342FA}" destId="{28FA22DF-0DAD-B641-86CE-00D17B5ED6C9}" srcOrd="0" destOrd="0" presId="urn:microsoft.com/office/officeart/2009/3/layout/StepUpProcess"/>
    <dgm:cxn modelId="{975B1AA5-EFDC-4CCD-BA49-54CA8B2BE59B}" type="presParOf" srcId="{FD5C7F68-5E49-5247-991D-FEDBA2BF87A5}" destId="{226C2BC4-DF08-1D4C-937C-5E396854C5F1}" srcOrd="6" destOrd="0" presId="urn:microsoft.com/office/officeart/2009/3/layout/StepUpProcess"/>
    <dgm:cxn modelId="{130FD279-0E70-4C2B-B27A-23C4128FDC9B}" type="presParOf" srcId="{226C2BC4-DF08-1D4C-937C-5E396854C5F1}" destId="{008C7BC7-030B-FB4E-811E-8B9446A7BEE7}" srcOrd="0" destOrd="0" presId="urn:microsoft.com/office/officeart/2009/3/layout/StepUpProcess"/>
    <dgm:cxn modelId="{651F93CA-F6E7-415F-9819-237FC047AA28}" type="presParOf" srcId="{226C2BC4-DF08-1D4C-937C-5E396854C5F1}" destId="{D0F5A164-78E7-D44F-90BD-731F31DB51F6}" srcOrd="1" destOrd="0" presId="urn:microsoft.com/office/officeart/2009/3/layout/StepUpProcess"/>
    <dgm:cxn modelId="{067BD57D-6898-4273-A562-11BA394A1AA5}" type="presParOf" srcId="{226C2BC4-DF08-1D4C-937C-5E396854C5F1}" destId="{481B6C98-CCCB-7F46-A2A3-50F8DDE56248}" srcOrd="2" destOrd="0" presId="urn:microsoft.com/office/officeart/2009/3/layout/StepUpProcess"/>
    <dgm:cxn modelId="{00C93A72-BA18-4E1B-8764-611EB42DDFAA}" type="presParOf" srcId="{FD5C7F68-5E49-5247-991D-FEDBA2BF87A5}" destId="{E25632B8-4F01-E140-9F91-6F9775D44D3E}" srcOrd="7" destOrd="0" presId="urn:microsoft.com/office/officeart/2009/3/layout/StepUpProcess"/>
    <dgm:cxn modelId="{C78636C1-9BEA-47F8-990D-F8FB62BAB332}" type="presParOf" srcId="{E25632B8-4F01-E140-9F91-6F9775D44D3E}" destId="{95976519-07A5-734C-84B3-CFE77558A03E}" srcOrd="0" destOrd="0" presId="urn:microsoft.com/office/officeart/2009/3/layout/StepUpProcess"/>
    <dgm:cxn modelId="{01A3A302-5AB2-4E8B-A570-A9E4DC493FFE}" type="presParOf" srcId="{FD5C7F68-5E49-5247-991D-FEDBA2BF87A5}" destId="{A6C7EB3E-BB3D-ED49-8102-B74BC2B31940}" srcOrd="8" destOrd="0" presId="urn:microsoft.com/office/officeart/2009/3/layout/StepUpProcess"/>
    <dgm:cxn modelId="{E1CCBF78-F746-4231-95C7-27AB0DB69005}" type="presParOf" srcId="{A6C7EB3E-BB3D-ED49-8102-B74BC2B31940}" destId="{48750959-B685-C84E-813F-9953EEBFED67}" srcOrd="0" destOrd="0" presId="urn:microsoft.com/office/officeart/2009/3/layout/StepUpProcess"/>
    <dgm:cxn modelId="{8287484E-DD53-4A64-B535-C789F42BBD17}" type="presParOf" srcId="{A6C7EB3E-BB3D-ED49-8102-B74BC2B31940}" destId="{6507CB2D-D56F-FF45-9EEA-34DCCF4FB53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629CE-CC3A-439A-B127-91B0190545B2}">
      <dsp:nvSpPr>
        <dsp:cNvPr id="0" name=""/>
        <dsp:cNvSpPr/>
      </dsp:nvSpPr>
      <dsp:spPr>
        <a:xfrm>
          <a:off x="368305" y="1014957"/>
          <a:ext cx="2848094" cy="938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Autoavaliação</a:t>
          </a:r>
        </a:p>
      </dsp:txBody>
      <dsp:txXfrm>
        <a:off x="368305" y="1014957"/>
        <a:ext cx="2848094" cy="938576"/>
      </dsp:txXfrm>
    </dsp:sp>
    <dsp:sp modelId="{C605F77A-8EC4-44A4-8A24-20F07820CC64}">
      <dsp:nvSpPr>
        <dsp:cNvPr id="0" name=""/>
        <dsp:cNvSpPr/>
      </dsp:nvSpPr>
      <dsp:spPr>
        <a:xfrm>
          <a:off x="365069" y="729500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5E32A-8351-44B6-95AF-78DB01A074BA}">
      <dsp:nvSpPr>
        <dsp:cNvPr id="0" name=""/>
        <dsp:cNvSpPr/>
      </dsp:nvSpPr>
      <dsp:spPr>
        <a:xfrm>
          <a:off x="523656" y="412326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44494-F248-4C87-A668-702FE47BABA9}">
      <dsp:nvSpPr>
        <dsp:cNvPr id="0" name=""/>
        <dsp:cNvSpPr/>
      </dsp:nvSpPr>
      <dsp:spPr>
        <a:xfrm>
          <a:off x="904265" y="475761"/>
          <a:ext cx="356011" cy="3560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E11EE-C85E-4463-AC67-A9D36D9122CF}">
      <dsp:nvSpPr>
        <dsp:cNvPr id="0" name=""/>
        <dsp:cNvSpPr/>
      </dsp:nvSpPr>
      <dsp:spPr>
        <a:xfrm>
          <a:off x="1221439" y="126869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CC719-3563-4DAA-81E0-A43EBE994BA7}">
      <dsp:nvSpPr>
        <dsp:cNvPr id="0" name=""/>
        <dsp:cNvSpPr/>
      </dsp:nvSpPr>
      <dsp:spPr>
        <a:xfrm>
          <a:off x="1633766" y="0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E3A32-B74D-4289-B9A1-C35D3DF478AC}">
      <dsp:nvSpPr>
        <dsp:cNvPr id="0" name=""/>
        <dsp:cNvSpPr/>
      </dsp:nvSpPr>
      <dsp:spPr>
        <a:xfrm>
          <a:off x="2141244" y="222021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E765B-002C-47C5-9A41-FE4628FE7A57}">
      <dsp:nvSpPr>
        <dsp:cNvPr id="0" name=""/>
        <dsp:cNvSpPr/>
      </dsp:nvSpPr>
      <dsp:spPr>
        <a:xfrm>
          <a:off x="2458419" y="380609"/>
          <a:ext cx="356011" cy="3560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BF716-774B-4FDB-869A-0B7BAC64DCE0}">
      <dsp:nvSpPr>
        <dsp:cNvPr id="0" name=""/>
        <dsp:cNvSpPr/>
      </dsp:nvSpPr>
      <dsp:spPr>
        <a:xfrm>
          <a:off x="2902463" y="729500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E5A22-D90A-4880-9884-CF8E4698E5CC}">
      <dsp:nvSpPr>
        <dsp:cNvPr id="0" name=""/>
        <dsp:cNvSpPr/>
      </dsp:nvSpPr>
      <dsp:spPr>
        <a:xfrm>
          <a:off x="3092767" y="1078392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5264F-7623-4758-9E9B-E66B1D6C6578}">
      <dsp:nvSpPr>
        <dsp:cNvPr id="0" name=""/>
        <dsp:cNvSpPr/>
      </dsp:nvSpPr>
      <dsp:spPr>
        <a:xfrm>
          <a:off x="1443461" y="412326"/>
          <a:ext cx="582564" cy="58256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E9D34-89AC-4495-903C-03613FE6477B}">
      <dsp:nvSpPr>
        <dsp:cNvPr id="0" name=""/>
        <dsp:cNvSpPr/>
      </dsp:nvSpPr>
      <dsp:spPr>
        <a:xfrm>
          <a:off x="206482" y="1617588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E3C55-B9C1-447B-B89D-15A17CA7AE5D}">
      <dsp:nvSpPr>
        <dsp:cNvPr id="0" name=""/>
        <dsp:cNvSpPr/>
      </dsp:nvSpPr>
      <dsp:spPr>
        <a:xfrm>
          <a:off x="396786" y="1903045"/>
          <a:ext cx="356011" cy="3560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C3C96-4FC4-4B07-82DA-71CA62052A7A}">
      <dsp:nvSpPr>
        <dsp:cNvPr id="0" name=""/>
        <dsp:cNvSpPr/>
      </dsp:nvSpPr>
      <dsp:spPr>
        <a:xfrm>
          <a:off x="872548" y="2156784"/>
          <a:ext cx="517835" cy="517835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80B57-0DB2-4FE6-9D0D-3A596835CE5D}">
      <dsp:nvSpPr>
        <dsp:cNvPr id="0" name=""/>
        <dsp:cNvSpPr/>
      </dsp:nvSpPr>
      <dsp:spPr>
        <a:xfrm>
          <a:off x="1538613" y="2569111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E7317-2A19-4164-B5A1-621D481CC08C}">
      <dsp:nvSpPr>
        <dsp:cNvPr id="0" name=""/>
        <dsp:cNvSpPr/>
      </dsp:nvSpPr>
      <dsp:spPr>
        <a:xfrm>
          <a:off x="1665483" y="2156784"/>
          <a:ext cx="356011" cy="3560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B0596-8ACB-41AB-AA58-B65A89FCF6E0}">
      <dsp:nvSpPr>
        <dsp:cNvPr id="0" name=""/>
        <dsp:cNvSpPr/>
      </dsp:nvSpPr>
      <dsp:spPr>
        <a:xfrm>
          <a:off x="1982657" y="2600828"/>
          <a:ext cx="226553" cy="22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E1D41-458A-4198-BDEB-5A9F1FA07B68}">
      <dsp:nvSpPr>
        <dsp:cNvPr id="0" name=""/>
        <dsp:cNvSpPr/>
      </dsp:nvSpPr>
      <dsp:spPr>
        <a:xfrm>
          <a:off x="2268114" y="2093349"/>
          <a:ext cx="517835" cy="517835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299A9-D269-49AE-B5FF-0C9F96AC993B}">
      <dsp:nvSpPr>
        <dsp:cNvPr id="0" name=""/>
        <dsp:cNvSpPr/>
      </dsp:nvSpPr>
      <dsp:spPr>
        <a:xfrm>
          <a:off x="2965897" y="1966480"/>
          <a:ext cx="356011" cy="3560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48C6F-5B9F-4DC4-8149-96AB44596C15}">
      <dsp:nvSpPr>
        <dsp:cNvPr id="0" name=""/>
        <dsp:cNvSpPr/>
      </dsp:nvSpPr>
      <dsp:spPr>
        <a:xfrm>
          <a:off x="3321909" y="475233"/>
          <a:ext cx="1045556" cy="1996080"/>
        </a:xfrm>
        <a:prstGeom prst="chevron">
          <a:avLst>
            <a:gd name="adj" fmla="val 6231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FF694-7D17-49FA-BC49-C783E1DDCD9D}">
      <dsp:nvSpPr>
        <dsp:cNvPr id="0" name=""/>
        <dsp:cNvSpPr/>
      </dsp:nvSpPr>
      <dsp:spPr>
        <a:xfrm>
          <a:off x="4177364" y="475233"/>
          <a:ext cx="1045556" cy="1996080"/>
        </a:xfrm>
        <a:prstGeom prst="chevron">
          <a:avLst>
            <a:gd name="adj" fmla="val 6231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FBD80-8273-448F-A263-F4ABC96428E5}">
      <dsp:nvSpPr>
        <dsp:cNvPr id="0" name=""/>
        <dsp:cNvSpPr/>
      </dsp:nvSpPr>
      <dsp:spPr>
        <a:xfrm>
          <a:off x="5304470" y="333627"/>
          <a:ext cx="2688418" cy="242378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Implementação das ações de melhoria</a:t>
          </a:r>
        </a:p>
      </dsp:txBody>
      <dsp:txXfrm>
        <a:off x="5698180" y="688583"/>
        <a:ext cx="1900998" cy="1713877"/>
      </dsp:txXfrm>
    </dsp:sp>
    <dsp:sp modelId="{08B59AB2-7B86-4382-A358-469BE7484C3E}">
      <dsp:nvSpPr>
        <dsp:cNvPr id="0" name=""/>
        <dsp:cNvSpPr/>
      </dsp:nvSpPr>
      <dsp:spPr>
        <a:xfrm>
          <a:off x="5222920" y="2994092"/>
          <a:ext cx="2851516" cy="175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Observatório de Qualidade </a:t>
          </a:r>
        </a:p>
      </dsp:txBody>
      <dsp:txXfrm>
        <a:off x="5222920" y="2994092"/>
        <a:ext cx="2851516" cy="1758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2FC9E-A2FB-E442-BE8A-F7476A88A309}">
      <dsp:nvSpPr>
        <dsp:cNvPr id="0" name=""/>
        <dsp:cNvSpPr/>
      </dsp:nvSpPr>
      <dsp:spPr>
        <a:xfrm rot="5400000">
          <a:off x="319381" y="1846979"/>
          <a:ext cx="950965" cy="1582385"/>
        </a:xfrm>
        <a:prstGeom prst="corner">
          <a:avLst>
            <a:gd name="adj1" fmla="val 16120"/>
            <a:gd name="adj2" fmla="val 1611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60FD0A-0618-2645-AC3F-EABFE415E1F8}">
      <dsp:nvSpPr>
        <dsp:cNvPr id="0" name=""/>
        <dsp:cNvSpPr/>
      </dsp:nvSpPr>
      <dsp:spPr>
        <a:xfrm>
          <a:off x="160641" y="2319771"/>
          <a:ext cx="1428586" cy="125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Relatório de autoavaliação 19_21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Relatório IGEC 16_17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Relatório Selfie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20_21</a:t>
          </a:r>
        </a:p>
      </dsp:txBody>
      <dsp:txXfrm>
        <a:off x="160641" y="2319771"/>
        <a:ext cx="1428586" cy="1252239"/>
      </dsp:txXfrm>
    </dsp:sp>
    <dsp:sp modelId="{0B420B1D-F184-D745-A347-1A691058A230}">
      <dsp:nvSpPr>
        <dsp:cNvPr id="0" name=""/>
        <dsp:cNvSpPr/>
      </dsp:nvSpPr>
      <dsp:spPr>
        <a:xfrm>
          <a:off x="1386641" y="1730482"/>
          <a:ext cx="269544" cy="269544"/>
        </a:xfrm>
        <a:prstGeom prst="triangle">
          <a:avLst>
            <a:gd name="adj" fmla="val 1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659BE6-AA3F-B343-98EC-BC282195DB7E}">
      <dsp:nvSpPr>
        <dsp:cNvPr id="0" name=""/>
        <dsp:cNvSpPr/>
      </dsp:nvSpPr>
      <dsp:spPr>
        <a:xfrm rot="5400000">
          <a:off x="2068250" y="1414220"/>
          <a:ext cx="950965" cy="1582385"/>
        </a:xfrm>
        <a:prstGeom prst="corner">
          <a:avLst>
            <a:gd name="adj1" fmla="val 16120"/>
            <a:gd name="adj2" fmla="val 1611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FC8EFD-1D19-454C-AE18-B8AB8E25B4C2}">
      <dsp:nvSpPr>
        <dsp:cNvPr id="0" name=""/>
        <dsp:cNvSpPr/>
      </dsp:nvSpPr>
      <dsp:spPr>
        <a:xfrm>
          <a:off x="1909510" y="1887012"/>
          <a:ext cx="1428586" cy="125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Aspetos a melhorar</a:t>
          </a:r>
        </a:p>
      </dsp:txBody>
      <dsp:txXfrm>
        <a:off x="1909510" y="1887012"/>
        <a:ext cx="1428586" cy="1252239"/>
      </dsp:txXfrm>
    </dsp:sp>
    <dsp:sp modelId="{EC607A48-86AA-324B-816B-4E92CC9AD1F0}">
      <dsp:nvSpPr>
        <dsp:cNvPr id="0" name=""/>
        <dsp:cNvSpPr/>
      </dsp:nvSpPr>
      <dsp:spPr>
        <a:xfrm>
          <a:off x="3068552" y="1297723"/>
          <a:ext cx="269544" cy="269544"/>
        </a:xfrm>
        <a:prstGeom prst="triangle">
          <a:avLst>
            <a:gd name="adj" fmla="val 10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CF8DA3-A12D-DC45-BE8A-8E93784FF2BB}">
      <dsp:nvSpPr>
        <dsp:cNvPr id="0" name=""/>
        <dsp:cNvSpPr/>
      </dsp:nvSpPr>
      <dsp:spPr>
        <a:xfrm rot="5400000">
          <a:off x="3817119" y="981461"/>
          <a:ext cx="950965" cy="1582385"/>
        </a:xfrm>
        <a:prstGeom prst="corner">
          <a:avLst>
            <a:gd name="adj1" fmla="val 16120"/>
            <a:gd name="adj2" fmla="val 1611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AF0A29-C115-B743-92D2-B69932526453}">
      <dsp:nvSpPr>
        <dsp:cNvPr id="0" name=""/>
        <dsp:cNvSpPr/>
      </dsp:nvSpPr>
      <dsp:spPr>
        <a:xfrm>
          <a:off x="3658379" y="1454253"/>
          <a:ext cx="1428586" cy="125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Áreas de melhoria </a:t>
          </a:r>
        </a:p>
      </dsp:txBody>
      <dsp:txXfrm>
        <a:off x="3658379" y="1454253"/>
        <a:ext cx="1428586" cy="1252239"/>
      </dsp:txXfrm>
    </dsp:sp>
    <dsp:sp modelId="{89CE1F55-7F19-4349-B9FD-ABEF42B696C8}">
      <dsp:nvSpPr>
        <dsp:cNvPr id="0" name=""/>
        <dsp:cNvSpPr/>
      </dsp:nvSpPr>
      <dsp:spPr>
        <a:xfrm>
          <a:off x="4817421" y="864964"/>
          <a:ext cx="269544" cy="269544"/>
        </a:xfrm>
        <a:prstGeom prst="triangle">
          <a:avLst>
            <a:gd name="adj" fmla="val 10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8C7BC7-030B-FB4E-811E-8B9446A7BEE7}">
      <dsp:nvSpPr>
        <dsp:cNvPr id="0" name=""/>
        <dsp:cNvSpPr/>
      </dsp:nvSpPr>
      <dsp:spPr>
        <a:xfrm rot="5400000">
          <a:off x="5565987" y="548701"/>
          <a:ext cx="950965" cy="1582385"/>
        </a:xfrm>
        <a:prstGeom prst="corner">
          <a:avLst>
            <a:gd name="adj1" fmla="val 16120"/>
            <a:gd name="adj2" fmla="val 161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F5A164-78E7-D44F-90BD-731F31DB51F6}">
      <dsp:nvSpPr>
        <dsp:cNvPr id="0" name=""/>
        <dsp:cNvSpPr/>
      </dsp:nvSpPr>
      <dsp:spPr>
        <a:xfrm>
          <a:off x="5407248" y="1021494"/>
          <a:ext cx="1428586" cy="125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Ações de melhoria</a:t>
          </a:r>
        </a:p>
      </dsp:txBody>
      <dsp:txXfrm>
        <a:off x="5407248" y="1021494"/>
        <a:ext cx="1428586" cy="1252239"/>
      </dsp:txXfrm>
    </dsp:sp>
    <dsp:sp modelId="{481B6C98-CCCB-7F46-A2A3-50F8DDE56248}">
      <dsp:nvSpPr>
        <dsp:cNvPr id="0" name=""/>
        <dsp:cNvSpPr/>
      </dsp:nvSpPr>
      <dsp:spPr>
        <a:xfrm>
          <a:off x="6566289" y="432204"/>
          <a:ext cx="269544" cy="269544"/>
        </a:xfrm>
        <a:prstGeom prst="triangle">
          <a:avLst>
            <a:gd name="adj" fmla="val 10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750959-B685-C84E-813F-9953EEBFED67}">
      <dsp:nvSpPr>
        <dsp:cNvPr id="0" name=""/>
        <dsp:cNvSpPr/>
      </dsp:nvSpPr>
      <dsp:spPr>
        <a:xfrm rot="5400000">
          <a:off x="7314856" y="115942"/>
          <a:ext cx="950965" cy="1582385"/>
        </a:xfrm>
        <a:prstGeom prst="corner">
          <a:avLst>
            <a:gd name="adj1" fmla="val 16120"/>
            <a:gd name="adj2" fmla="val 1611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07CB2D-D56F-FF45-9EEA-34DCCF4FB53E}">
      <dsp:nvSpPr>
        <dsp:cNvPr id="0" name=""/>
        <dsp:cNvSpPr/>
      </dsp:nvSpPr>
      <dsp:spPr>
        <a:xfrm>
          <a:off x="7156116" y="588734"/>
          <a:ext cx="1428586" cy="125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Tabela de priorização</a:t>
          </a:r>
        </a:p>
      </dsp:txBody>
      <dsp:txXfrm>
        <a:off x="7156116" y="588734"/>
        <a:ext cx="1428586" cy="1252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E72BE-1D34-4EA9-B026-D2B701C07A49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A71AC-A9D3-4838-9E91-73FEB8D9519F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83403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BD44F-2E5E-45F0-8124-73985B77C857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E8EA5-2EA0-40CC-B91C-3D38DDECC51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4332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E8EA5-2EA0-40CC-B91C-3D38DDECC514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33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226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503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23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530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170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51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314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934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19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E8EA5-2EA0-40CC-B91C-3D38DDECC514}" type="slidenum">
              <a:rPr lang="pt-PT" smtClean="0">
                <a:solidFill>
                  <a:prstClr val="black"/>
                </a:solidFill>
              </a:rPr>
              <a:pPr/>
              <a:t>2</a:t>
            </a:fld>
            <a:endParaRPr lang="pt-P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357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583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648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153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590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96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568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354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E8EA5-2EA0-40CC-B91C-3D38DDECC514}" type="slidenum">
              <a:rPr lang="pt-PT" smtClean="0">
                <a:solidFill>
                  <a:prstClr val="black"/>
                </a:solidFill>
              </a:rPr>
              <a:pPr/>
              <a:t>29</a:t>
            </a:fld>
            <a:endParaRPr lang="pt-P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90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E8EA5-2EA0-40CC-B91C-3D38DDECC514}" type="slidenum">
              <a:rPr lang="pt-PT" smtClean="0">
                <a:solidFill>
                  <a:prstClr val="black"/>
                </a:solidFill>
              </a:rPr>
              <a:pPr/>
              <a:t>31</a:t>
            </a:fld>
            <a:endParaRPr lang="pt-P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E8EA5-2EA0-40CC-B91C-3D38DDECC514}" type="slidenum">
              <a:rPr lang="pt-PT" smtClean="0">
                <a:solidFill>
                  <a:prstClr val="black"/>
                </a:solidFill>
              </a:rPr>
              <a:pPr/>
              <a:t>32</a:t>
            </a:fld>
            <a:endParaRPr lang="pt-P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E8EA5-2EA0-40CC-B91C-3D38DDECC514}" type="slidenum">
              <a:rPr lang="pt-PT" smtClean="0">
                <a:solidFill>
                  <a:prstClr val="black"/>
                </a:solidFill>
              </a:rPr>
              <a:pPr/>
              <a:t>5</a:t>
            </a:fld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4263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E8EA5-2EA0-40CC-B91C-3D38DDECC514}" type="slidenum">
              <a:rPr lang="pt-PT" smtClean="0">
                <a:solidFill>
                  <a:prstClr val="black"/>
                </a:solidFill>
              </a:rPr>
              <a:pPr/>
              <a:t>7</a:t>
            </a:fld>
            <a:endParaRPr lang="pt-P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E8EA5-2EA0-40CC-B91C-3D38DDECC514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2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14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7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7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DDDDDD"/>
              </a:buClr>
              <a:buSzPct val="80000"/>
              <a:buFont typeface="Wingdings 2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dirty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55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99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2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14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2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14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7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7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DDDDDD"/>
              </a:buClr>
              <a:buSzPct val="80000"/>
              <a:buFont typeface="Wingdings 2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dirty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55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99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2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14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7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7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DDDDDD"/>
              </a:buClr>
              <a:buSzPct val="80000"/>
              <a:buFont typeface="Wingdings 2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dirty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55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99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60922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932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2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14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720979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9502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8951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88022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735384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7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7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36448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dirty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55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99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15549419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8124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283541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566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63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2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16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130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3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24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981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114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7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7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90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DDDDDD"/>
              </a:buClr>
              <a:buSzPct val="80000"/>
              <a:buFont typeface="Wingdings 2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dirty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61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805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2433186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983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032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37517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69717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2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16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2660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071141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87984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18366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217601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7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7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84684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dirty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61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805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36347915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9274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5667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7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7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dirty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55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99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0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30" y="2111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Anel 10"/>
          <p:cNvSpPr/>
          <p:nvPr/>
        </p:nvSpPr>
        <p:spPr>
          <a:xfrm rot="2315675">
            <a:off x="182898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1012884" y="-52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 dirty="0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0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30" y="2111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Anel 10"/>
          <p:cNvSpPr/>
          <p:nvPr/>
        </p:nvSpPr>
        <p:spPr>
          <a:xfrm rot="2315675">
            <a:off x="182898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012884" y="-52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0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30" y="2111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Anel 10"/>
          <p:cNvSpPr/>
          <p:nvPr/>
        </p:nvSpPr>
        <p:spPr>
          <a:xfrm rot="2315675">
            <a:off x="182898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012884" y="-52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0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30" y="2111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Anel 10"/>
          <p:cNvSpPr/>
          <p:nvPr/>
        </p:nvSpPr>
        <p:spPr>
          <a:xfrm rot="2315675">
            <a:off x="182898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012884" y="-52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0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30" y="2111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Anel 10"/>
          <p:cNvSpPr/>
          <p:nvPr/>
        </p:nvSpPr>
        <p:spPr>
          <a:xfrm rot="2315675">
            <a:off x="182898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1012884" y="-52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 dirty="0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9593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0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30" y="2111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Anel 10"/>
          <p:cNvSpPr/>
          <p:nvPr/>
        </p:nvSpPr>
        <p:spPr>
          <a:xfrm rot="2315675">
            <a:off x="182898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012884" y="-52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3F86A4-F6C3-4D8E-BFB3-42D6AD901910}" type="datetimeFigureOut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05/07/2021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E25DC6-657F-41B2-9D6F-4B9195502189}" type="slidenum">
              <a:rPr lang="pt-PT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PT" dirty="0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6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0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30" y="2111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Anel 10"/>
          <p:cNvSpPr/>
          <p:nvPr/>
        </p:nvSpPr>
        <p:spPr>
          <a:xfrm rot="2315675">
            <a:off x="182898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1012884" y="-52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3F86A4-F6C3-4D8E-BFB3-42D6AD901910}" type="datetimeFigureOut">
              <a:rPr lang="pt-PT" smtClean="0"/>
              <a:pPr/>
              <a:t>05/07/2021</a:t>
            </a:fld>
            <a:endParaRPr lang="pt-PT" dirty="0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 dirty="0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E25DC6-657F-41B2-9D6F-4B919550218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241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0" y="0"/>
            <a:ext cx="9144000" cy="285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</a:endParaRPr>
          </a:p>
        </p:txBody>
      </p:sp>
      <p:sp>
        <p:nvSpPr>
          <p:cNvPr id="24" name="Rectângulo 23"/>
          <p:cNvSpPr/>
          <p:nvPr/>
        </p:nvSpPr>
        <p:spPr>
          <a:xfrm>
            <a:off x="0" y="2816936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2" name="Rectângulo 101"/>
          <p:cNvSpPr/>
          <p:nvPr/>
        </p:nvSpPr>
        <p:spPr>
          <a:xfrm>
            <a:off x="7794476" y="3140968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" name="Rectângulo 105"/>
          <p:cNvSpPr/>
          <p:nvPr/>
        </p:nvSpPr>
        <p:spPr>
          <a:xfrm>
            <a:off x="625208" y="3140968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" name="Rectângulo 110"/>
          <p:cNvSpPr/>
          <p:nvPr/>
        </p:nvSpPr>
        <p:spPr>
          <a:xfrm>
            <a:off x="4213806" y="3140968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222044" y="1556792"/>
            <a:ext cx="8784976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PT" sz="4400" dirty="0">
                <a:solidFill>
                  <a:srgbClr val="424242"/>
                </a:solidFill>
                <a:latin typeface="Calibri" pitchFamily="34" charset="0"/>
              </a:rPr>
              <a:t>A</a:t>
            </a:r>
            <a:r>
              <a:rPr lang="pt-PT" sz="2800" dirty="0">
                <a:solidFill>
                  <a:srgbClr val="424242"/>
                </a:solidFill>
                <a:latin typeface="Calibri" pitchFamily="34" charset="0"/>
              </a:rPr>
              <a:t>presentação dos </a:t>
            </a:r>
            <a:r>
              <a:rPr lang="pt-PT" sz="4400" dirty="0">
                <a:solidFill>
                  <a:srgbClr val="424242"/>
                </a:solidFill>
                <a:latin typeface="Calibri" pitchFamily="34" charset="0"/>
              </a:rPr>
              <a:t>R</a:t>
            </a:r>
            <a:r>
              <a:rPr lang="pt-PT" sz="2800" dirty="0">
                <a:solidFill>
                  <a:srgbClr val="424242"/>
                </a:solidFill>
                <a:latin typeface="Calibri" pitchFamily="34" charset="0"/>
              </a:rPr>
              <a:t>esultados e das </a:t>
            </a:r>
            <a:r>
              <a:rPr lang="pt-PT" sz="4400" dirty="0">
                <a:solidFill>
                  <a:srgbClr val="424242"/>
                </a:solidFill>
                <a:latin typeface="Calibri" pitchFamily="34" charset="0"/>
              </a:rPr>
              <a:t>A</a:t>
            </a:r>
            <a:r>
              <a:rPr lang="pt-PT" sz="2800" dirty="0">
                <a:solidFill>
                  <a:srgbClr val="424242"/>
                </a:solidFill>
                <a:latin typeface="Calibri" pitchFamily="34" charset="0"/>
              </a:rPr>
              <a:t>ções de </a:t>
            </a:r>
            <a:r>
              <a:rPr lang="pt-PT" sz="4400" dirty="0">
                <a:solidFill>
                  <a:srgbClr val="424242"/>
                </a:solidFill>
                <a:latin typeface="Calibri" pitchFamily="34" charset="0"/>
              </a:rPr>
              <a:t>M</a:t>
            </a:r>
            <a:r>
              <a:rPr lang="pt-PT" sz="2800" dirty="0">
                <a:solidFill>
                  <a:srgbClr val="424242"/>
                </a:solidFill>
                <a:latin typeface="Calibri" pitchFamily="34" charset="0"/>
              </a:rPr>
              <a:t>elhoria</a:t>
            </a:r>
          </a:p>
          <a:p>
            <a:pPr lvl="0"/>
            <a:r>
              <a:rPr lang="pt-PT" sz="1400" dirty="0">
                <a:solidFill>
                  <a:srgbClr val="909090"/>
                </a:solidFill>
                <a:latin typeface="Calibri" pitchFamily="34" charset="0"/>
              </a:rPr>
              <a:t>5 de julho de 2021</a:t>
            </a:r>
          </a:p>
        </p:txBody>
      </p:sp>
      <p:sp>
        <p:nvSpPr>
          <p:cNvPr id="27" name="Rectângulo 26"/>
          <p:cNvSpPr/>
          <p:nvPr/>
        </p:nvSpPr>
        <p:spPr>
          <a:xfrm>
            <a:off x="1333678" y="3566243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ângulo 32"/>
          <p:cNvSpPr/>
          <p:nvPr/>
        </p:nvSpPr>
        <p:spPr>
          <a:xfrm>
            <a:off x="4922276" y="3566243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ângulo 33"/>
          <p:cNvSpPr/>
          <p:nvPr/>
        </p:nvSpPr>
        <p:spPr>
          <a:xfrm>
            <a:off x="4213998" y="3566243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ângulo 34"/>
          <p:cNvSpPr/>
          <p:nvPr/>
        </p:nvSpPr>
        <p:spPr>
          <a:xfrm>
            <a:off x="627326" y="3569963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ângulo 37"/>
          <p:cNvSpPr/>
          <p:nvPr/>
        </p:nvSpPr>
        <p:spPr>
          <a:xfrm>
            <a:off x="7798600" y="3998243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ângulo 39"/>
          <p:cNvSpPr/>
          <p:nvPr/>
        </p:nvSpPr>
        <p:spPr>
          <a:xfrm>
            <a:off x="1349412" y="3998243"/>
            <a:ext cx="720000" cy="432000"/>
          </a:xfrm>
          <a:prstGeom prst="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Rectângulo 41"/>
          <p:cNvSpPr/>
          <p:nvPr/>
        </p:nvSpPr>
        <p:spPr>
          <a:xfrm>
            <a:off x="2069492" y="3998243"/>
            <a:ext cx="720000" cy="432000"/>
          </a:xfrm>
          <a:prstGeom prst="rect">
            <a:avLst/>
          </a:prstGeom>
          <a:solidFill>
            <a:srgbClr val="FEC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ângulo 42"/>
          <p:cNvSpPr/>
          <p:nvPr/>
        </p:nvSpPr>
        <p:spPr>
          <a:xfrm>
            <a:off x="2789572" y="3998243"/>
            <a:ext cx="720000" cy="432000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ângulo 45"/>
          <p:cNvSpPr/>
          <p:nvPr/>
        </p:nvSpPr>
        <p:spPr>
          <a:xfrm>
            <a:off x="3509652" y="3998243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Rectângulo 59"/>
          <p:cNvSpPr/>
          <p:nvPr/>
        </p:nvSpPr>
        <p:spPr>
          <a:xfrm>
            <a:off x="7808124" y="4848691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Rectângulo 61"/>
          <p:cNvSpPr/>
          <p:nvPr/>
        </p:nvSpPr>
        <p:spPr>
          <a:xfrm>
            <a:off x="1358936" y="4848691"/>
            <a:ext cx="720000" cy="432000"/>
          </a:xfrm>
          <a:prstGeom prst="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Rectângulo 62"/>
          <p:cNvSpPr/>
          <p:nvPr/>
        </p:nvSpPr>
        <p:spPr>
          <a:xfrm>
            <a:off x="638856" y="4848691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ângulo 63"/>
          <p:cNvSpPr/>
          <p:nvPr/>
        </p:nvSpPr>
        <p:spPr>
          <a:xfrm>
            <a:off x="2079016" y="4848691"/>
            <a:ext cx="720000" cy="432000"/>
          </a:xfrm>
          <a:prstGeom prst="rect">
            <a:avLst/>
          </a:prstGeom>
          <a:solidFill>
            <a:srgbClr val="FEC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Rectângulo 72"/>
          <p:cNvSpPr/>
          <p:nvPr/>
        </p:nvSpPr>
        <p:spPr>
          <a:xfrm>
            <a:off x="1347326" y="5273964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Rectângulo 80"/>
          <p:cNvSpPr/>
          <p:nvPr/>
        </p:nvSpPr>
        <p:spPr>
          <a:xfrm>
            <a:off x="5671738" y="5705964"/>
            <a:ext cx="720000" cy="432000"/>
          </a:xfrm>
          <a:prstGeom prst="rect">
            <a:avLst/>
          </a:prstGeom>
          <a:solidFill>
            <a:srgbClr val="FEC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Rectângulo 81"/>
          <p:cNvSpPr/>
          <p:nvPr/>
        </p:nvSpPr>
        <p:spPr>
          <a:xfrm>
            <a:off x="6391818" y="5705964"/>
            <a:ext cx="720000" cy="432000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Rectângulo 87"/>
          <p:cNvSpPr/>
          <p:nvPr/>
        </p:nvSpPr>
        <p:spPr>
          <a:xfrm>
            <a:off x="2803220" y="5705964"/>
            <a:ext cx="720000" cy="432000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Rectângulo 89"/>
          <p:cNvSpPr/>
          <p:nvPr/>
        </p:nvSpPr>
        <p:spPr>
          <a:xfrm>
            <a:off x="4231578" y="5705964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ectângulo 90"/>
          <p:cNvSpPr/>
          <p:nvPr/>
        </p:nvSpPr>
        <p:spPr>
          <a:xfrm>
            <a:off x="3523300" y="5705964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Rectângulo 92"/>
          <p:cNvSpPr/>
          <p:nvPr/>
        </p:nvSpPr>
        <p:spPr>
          <a:xfrm>
            <a:off x="7100288" y="6131239"/>
            <a:ext cx="720000" cy="432000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Rectângulo 93"/>
          <p:cNvSpPr/>
          <p:nvPr/>
        </p:nvSpPr>
        <p:spPr>
          <a:xfrm>
            <a:off x="7826088" y="6131239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Rectângulo 95"/>
          <p:cNvSpPr/>
          <p:nvPr/>
        </p:nvSpPr>
        <p:spPr>
          <a:xfrm>
            <a:off x="1351450" y="6131239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Rectângulo 99"/>
          <p:cNvSpPr/>
          <p:nvPr/>
        </p:nvSpPr>
        <p:spPr>
          <a:xfrm>
            <a:off x="5660128" y="6131239"/>
            <a:ext cx="720000" cy="432000"/>
          </a:xfrm>
          <a:prstGeom prst="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Rectângulo 103"/>
          <p:cNvSpPr/>
          <p:nvPr/>
        </p:nvSpPr>
        <p:spPr>
          <a:xfrm>
            <a:off x="4940048" y="6131239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" name="Rectângulo 112"/>
          <p:cNvSpPr/>
          <p:nvPr/>
        </p:nvSpPr>
        <p:spPr>
          <a:xfrm>
            <a:off x="4231770" y="6131239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4" name="Rectângulo 113"/>
          <p:cNvSpPr/>
          <p:nvPr/>
        </p:nvSpPr>
        <p:spPr>
          <a:xfrm>
            <a:off x="645098" y="6134959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Rectângulo 107"/>
          <p:cNvSpPr/>
          <p:nvPr/>
        </p:nvSpPr>
        <p:spPr>
          <a:xfrm>
            <a:off x="3519176" y="4848691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Rectângulo 115"/>
          <p:cNvSpPr/>
          <p:nvPr/>
        </p:nvSpPr>
        <p:spPr>
          <a:xfrm>
            <a:off x="4227454" y="4848691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Rectângulo 116"/>
          <p:cNvSpPr/>
          <p:nvPr/>
        </p:nvSpPr>
        <p:spPr>
          <a:xfrm>
            <a:off x="1345288" y="3140968"/>
            <a:ext cx="720000" cy="432000"/>
          </a:xfrm>
          <a:prstGeom prst="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Rectângulo 117"/>
          <p:cNvSpPr/>
          <p:nvPr/>
        </p:nvSpPr>
        <p:spPr>
          <a:xfrm>
            <a:off x="2065368" y="3140968"/>
            <a:ext cx="720000" cy="432000"/>
          </a:xfrm>
          <a:prstGeom prst="rect">
            <a:avLst/>
          </a:prstGeom>
          <a:solidFill>
            <a:srgbClr val="FEC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Rectângulo 118"/>
          <p:cNvSpPr/>
          <p:nvPr/>
        </p:nvSpPr>
        <p:spPr>
          <a:xfrm>
            <a:off x="2785448" y="3140968"/>
            <a:ext cx="720000" cy="432000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Rectângulo 119"/>
          <p:cNvSpPr/>
          <p:nvPr/>
        </p:nvSpPr>
        <p:spPr>
          <a:xfrm>
            <a:off x="3505528" y="3140968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Rectângulo 120"/>
          <p:cNvSpPr/>
          <p:nvPr/>
        </p:nvSpPr>
        <p:spPr>
          <a:xfrm>
            <a:off x="642980" y="5705964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Rectângulo 121"/>
          <p:cNvSpPr/>
          <p:nvPr/>
        </p:nvSpPr>
        <p:spPr>
          <a:xfrm>
            <a:off x="640974" y="5277684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Rectângulo 122"/>
          <p:cNvSpPr/>
          <p:nvPr/>
        </p:nvSpPr>
        <p:spPr>
          <a:xfrm>
            <a:off x="2053758" y="3566243"/>
            <a:ext cx="720000" cy="432000"/>
          </a:xfrm>
          <a:prstGeom prst="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Rectângulo 123"/>
          <p:cNvSpPr/>
          <p:nvPr/>
        </p:nvSpPr>
        <p:spPr>
          <a:xfrm>
            <a:off x="7812248" y="5705964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Rectângulo 124"/>
          <p:cNvSpPr/>
          <p:nvPr/>
        </p:nvSpPr>
        <p:spPr>
          <a:xfrm>
            <a:off x="7808316" y="3566243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Rectângulo 125"/>
          <p:cNvSpPr/>
          <p:nvPr/>
        </p:nvSpPr>
        <p:spPr>
          <a:xfrm>
            <a:off x="7812440" y="4423516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Rectângulo 128"/>
          <p:cNvSpPr/>
          <p:nvPr/>
        </p:nvSpPr>
        <p:spPr>
          <a:xfrm>
            <a:off x="6362436" y="3566243"/>
            <a:ext cx="720000" cy="432000"/>
          </a:xfrm>
          <a:prstGeom prst="rect">
            <a:avLst/>
          </a:prstGeom>
          <a:solidFill>
            <a:srgbClr val="FEC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0" name="Rectângulo 129"/>
          <p:cNvSpPr/>
          <p:nvPr/>
        </p:nvSpPr>
        <p:spPr>
          <a:xfrm>
            <a:off x="7082516" y="3566243"/>
            <a:ext cx="720000" cy="432000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1" name="Rectângulo 130"/>
          <p:cNvSpPr/>
          <p:nvPr/>
        </p:nvSpPr>
        <p:spPr>
          <a:xfrm>
            <a:off x="5642356" y="3566243"/>
            <a:ext cx="720000" cy="432000"/>
          </a:xfrm>
          <a:prstGeom prst="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2" name="Rectângulo 131"/>
          <p:cNvSpPr/>
          <p:nvPr/>
        </p:nvSpPr>
        <p:spPr>
          <a:xfrm>
            <a:off x="5653966" y="3140968"/>
            <a:ext cx="720000" cy="432000"/>
          </a:xfrm>
          <a:prstGeom prst="rect">
            <a:avLst/>
          </a:prstGeom>
          <a:solidFill>
            <a:srgbClr val="FEC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" name="Rectângulo 132"/>
          <p:cNvSpPr/>
          <p:nvPr/>
        </p:nvSpPr>
        <p:spPr>
          <a:xfrm>
            <a:off x="6374046" y="3140968"/>
            <a:ext cx="720000" cy="432000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4" name="Rectângulo 133"/>
          <p:cNvSpPr/>
          <p:nvPr/>
        </p:nvSpPr>
        <p:spPr>
          <a:xfrm>
            <a:off x="7086198" y="3140968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5" name="Rectângulo 134"/>
          <p:cNvSpPr/>
          <p:nvPr/>
        </p:nvSpPr>
        <p:spPr>
          <a:xfrm>
            <a:off x="4933886" y="3140968"/>
            <a:ext cx="720000" cy="432000"/>
          </a:xfrm>
          <a:prstGeom prst="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6" name="Rectângulo 135"/>
          <p:cNvSpPr/>
          <p:nvPr/>
        </p:nvSpPr>
        <p:spPr>
          <a:xfrm>
            <a:off x="2773838" y="3566243"/>
            <a:ext cx="720000" cy="432000"/>
          </a:xfrm>
          <a:prstGeom prst="rect">
            <a:avLst/>
          </a:prstGeom>
          <a:solidFill>
            <a:srgbClr val="FEC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7" name="Rectângulo 136"/>
          <p:cNvSpPr/>
          <p:nvPr/>
        </p:nvSpPr>
        <p:spPr>
          <a:xfrm>
            <a:off x="3493918" y="3566243"/>
            <a:ext cx="720000" cy="432000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" name="Rectângulo 137"/>
          <p:cNvSpPr/>
          <p:nvPr/>
        </p:nvSpPr>
        <p:spPr>
          <a:xfrm>
            <a:off x="2777962" y="4423516"/>
            <a:ext cx="720000" cy="432000"/>
          </a:xfrm>
          <a:prstGeom prst="rect">
            <a:avLst/>
          </a:prstGeom>
          <a:solidFill>
            <a:srgbClr val="FEC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9" name="Rectângulo 138"/>
          <p:cNvSpPr/>
          <p:nvPr/>
        </p:nvSpPr>
        <p:spPr>
          <a:xfrm>
            <a:off x="3498042" y="4423516"/>
            <a:ext cx="720000" cy="432000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0" name="Rectângulo 139"/>
          <p:cNvSpPr/>
          <p:nvPr/>
        </p:nvSpPr>
        <p:spPr>
          <a:xfrm>
            <a:off x="629332" y="3998243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1" name="Rectângulo 140"/>
          <p:cNvSpPr/>
          <p:nvPr/>
        </p:nvSpPr>
        <p:spPr>
          <a:xfrm>
            <a:off x="631450" y="4427236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Rectângulo 141"/>
          <p:cNvSpPr/>
          <p:nvPr/>
        </p:nvSpPr>
        <p:spPr>
          <a:xfrm>
            <a:off x="1337802" y="4423516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" name="Rectângulo 142"/>
          <p:cNvSpPr/>
          <p:nvPr/>
        </p:nvSpPr>
        <p:spPr>
          <a:xfrm>
            <a:off x="2057882" y="4423516"/>
            <a:ext cx="720000" cy="432000"/>
          </a:xfrm>
          <a:prstGeom prst="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4" name="Rectângulo 143"/>
          <p:cNvSpPr/>
          <p:nvPr/>
        </p:nvSpPr>
        <p:spPr>
          <a:xfrm>
            <a:off x="2067406" y="5273964"/>
            <a:ext cx="720000" cy="432000"/>
          </a:xfrm>
          <a:prstGeom prst="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5" name="Rectângulo 144"/>
          <p:cNvSpPr/>
          <p:nvPr/>
        </p:nvSpPr>
        <p:spPr>
          <a:xfrm>
            <a:off x="2083140" y="5705964"/>
            <a:ext cx="720000" cy="432000"/>
          </a:xfrm>
          <a:prstGeom prst="rect">
            <a:avLst/>
          </a:prstGeom>
          <a:solidFill>
            <a:srgbClr val="FEC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6" name="Rectângulo 145"/>
          <p:cNvSpPr/>
          <p:nvPr/>
        </p:nvSpPr>
        <p:spPr>
          <a:xfrm>
            <a:off x="1363060" y="5705964"/>
            <a:ext cx="720000" cy="432000"/>
          </a:xfrm>
          <a:prstGeom prst="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7" name="Rectângulo 146"/>
          <p:cNvSpPr/>
          <p:nvPr/>
        </p:nvSpPr>
        <p:spPr>
          <a:xfrm>
            <a:off x="2071530" y="6131239"/>
            <a:ext cx="720000" cy="432000"/>
          </a:xfrm>
          <a:prstGeom prst="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8" name="Rectângulo 147"/>
          <p:cNvSpPr/>
          <p:nvPr/>
        </p:nvSpPr>
        <p:spPr>
          <a:xfrm>
            <a:off x="2791610" y="6131239"/>
            <a:ext cx="720000" cy="432000"/>
          </a:xfrm>
          <a:prstGeom prst="rect">
            <a:avLst/>
          </a:prstGeom>
          <a:solidFill>
            <a:srgbClr val="FEC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Rectângulo 148"/>
          <p:cNvSpPr/>
          <p:nvPr/>
        </p:nvSpPr>
        <p:spPr>
          <a:xfrm>
            <a:off x="3511690" y="6131239"/>
            <a:ext cx="720000" cy="432000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0" name="Rectângulo 149"/>
          <p:cNvSpPr/>
          <p:nvPr/>
        </p:nvSpPr>
        <p:spPr>
          <a:xfrm>
            <a:off x="2787486" y="5273964"/>
            <a:ext cx="720000" cy="432000"/>
          </a:xfrm>
          <a:prstGeom prst="rect">
            <a:avLst/>
          </a:prstGeom>
          <a:solidFill>
            <a:srgbClr val="FEC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1" name="Rectângulo 150"/>
          <p:cNvSpPr/>
          <p:nvPr/>
        </p:nvSpPr>
        <p:spPr>
          <a:xfrm>
            <a:off x="2799096" y="4848691"/>
            <a:ext cx="720000" cy="432000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2" name="Rectângulo 151"/>
          <p:cNvSpPr/>
          <p:nvPr/>
        </p:nvSpPr>
        <p:spPr>
          <a:xfrm>
            <a:off x="3507566" y="5273964"/>
            <a:ext cx="720000" cy="432000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" name="Rectângulo 152"/>
          <p:cNvSpPr/>
          <p:nvPr/>
        </p:nvSpPr>
        <p:spPr>
          <a:xfrm>
            <a:off x="4218122" y="4423516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4" name="Rectângulo 153"/>
          <p:cNvSpPr/>
          <p:nvPr/>
        </p:nvSpPr>
        <p:spPr>
          <a:xfrm>
            <a:off x="4227646" y="5273964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5" name="Rectângulo 154"/>
          <p:cNvSpPr/>
          <p:nvPr/>
        </p:nvSpPr>
        <p:spPr>
          <a:xfrm>
            <a:off x="4217930" y="3998243"/>
            <a:ext cx="720000" cy="432000"/>
          </a:xfrm>
          <a:prstGeom prst="rect">
            <a:avLst/>
          </a:prstGeom>
          <a:solidFill>
            <a:srgbClr val="FB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6" name="Rectângulo 155"/>
          <p:cNvSpPr/>
          <p:nvPr/>
        </p:nvSpPr>
        <p:spPr>
          <a:xfrm>
            <a:off x="7821964" y="5273964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7" name="Rectângulo 156"/>
          <p:cNvSpPr/>
          <p:nvPr/>
        </p:nvSpPr>
        <p:spPr>
          <a:xfrm>
            <a:off x="4951658" y="5705964"/>
            <a:ext cx="720000" cy="432000"/>
          </a:xfrm>
          <a:prstGeom prst="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8" name="Rectângulo 157"/>
          <p:cNvSpPr/>
          <p:nvPr/>
        </p:nvSpPr>
        <p:spPr>
          <a:xfrm>
            <a:off x="7103970" y="5705964"/>
            <a:ext cx="720000" cy="43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9" name="Rectângulo 158"/>
          <p:cNvSpPr/>
          <p:nvPr/>
        </p:nvSpPr>
        <p:spPr>
          <a:xfrm>
            <a:off x="6380208" y="6131239"/>
            <a:ext cx="720000" cy="432000"/>
          </a:xfrm>
          <a:prstGeom prst="rect">
            <a:avLst/>
          </a:prstGeom>
          <a:solidFill>
            <a:srgbClr val="FEC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1" name="Rectângulo 160"/>
          <p:cNvSpPr/>
          <p:nvPr/>
        </p:nvSpPr>
        <p:spPr>
          <a:xfrm>
            <a:off x="-5448" y="2888944"/>
            <a:ext cx="9180000" cy="18000"/>
          </a:xfrm>
          <a:prstGeom prst="rect">
            <a:avLst/>
          </a:prstGeom>
          <a:solidFill>
            <a:srgbClr val="80808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id="{4683DBCB-4654-4918-A39E-82A8AAAF7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9227" y="4055806"/>
            <a:ext cx="2729098" cy="160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"/>
                            </p:stCondLst>
                            <p:childTnLst>
                              <p:par>
                                <p:cTn id="9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9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"/>
                            </p:stCondLst>
                            <p:childTnLst>
                              <p:par>
                                <p:cTn id="13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2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3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4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600"/>
                            </p:stCondLst>
                            <p:childTnLst>
                              <p:par>
                                <p:cTn id="1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8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9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100"/>
                            </p:stCondLst>
                            <p:childTnLst>
                              <p:par>
                                <p:cTn id="1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300"/>
                            </p:stCondLst>
                            <p:childTnLst>
                              <p:par>
                                <p:cTn id="2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4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1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70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"/>
                            </p:stCondLst>
                            <p:childTnLst>
                              <p:par>
                                <p:cTn id="238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90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0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"/>
                            </p:stCondLst>
                            <p:childTnLst>
                              <p:par>
                                <p:cTn id="2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200"/>
                            </p:stCondLst>
                            <p:childTnLst>
                              <p:par>
                                <p:cTn id="2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300"/>
                            </p:stCondLst>
                            <p:childTnLst>
                              <p:par>
                                <p:cTn id="2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"/>
                            </p:stCondLst>
                            <p:childTnLst>
                              <p:par>
                                <p:cTn id="2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500"/>
                            </p:stCondLst>
                            <p:childTnLst>
                              <p:par>
                                <p:cTn id="2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60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"/>
                            </p:stCondLst>
                            <p:childTnLst>
                              <p:par>
                                <p:cTn id="292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800"/>
                            </p:stCondLst>
                            <p:childTnLst>
                              <p:par>
                                <p:cTn id="296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4900"/>
                            </p:stCondLst>
                            <p:childTnLst>
                              <p:par>
                                <p:cTn id="3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0"/>
                            </p:stCondLst>
                            <p:childTnLst>
                              <p:par>
                                <p:cTn id="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6" grpId="0" animBg="1"/>
      <p:bldP spid="111" grpId="0" animBg="1"/>
      <p:bldP spid="27" grpId="0" animBg="1"/>
      <p:bldP spid="33" grpId="0" animBg="1"/>
      <p:bldP spid="33" grpId="1" animBg="1"/>
      <p:bldP spid="34" grpId="0" animBg="1"/>
      <p:bldP spid="35" grpId="0" animBg="1"/>
      <p:bldP spid="35" grpId="1" animBg="1"/>
      <p:bldP spid="35" grpId="2" animBg="1"/>
      <p:bldP spid="35" grpId="3" animBg="1"/>
      <p:bldP spid="38" grpId="0" animBg="1"/>
      <p:bldP spid="40" grpId="0" animBg="1"/>
      <p:bldP spid="42" grpId="0" animBg="1"/>
      <p:bldP spid="43" grpId="0" animBg="1"/>
      <p:bldP spid="46" grpId="0" animBg="1"/>
      <p:bldP spid="60" grpId="0" animBg="1"/>
      <p:bldP spid="62" grpId="0" animBg="1"/>
      <p:bldP spid="63" grpId="0" animBg="1"/>
      <p:bldP spid="64" grpId="0" animBg="1"/>
      <p:bldP spid="64" grpId="1" animBg="1"/>
      <p:bldP spid="64" grpId="2" animBg="1"/>
      <p:bldP spid="64" grpId="3" animBg="1"/>
      <p:bldP spid="64" grpId="4" animBg="1"/>
      <p:bldP spid="73" grpId="0" animBg="1"/>
      <p:bldP spid="81" grpId="0" animBg="1"/>
      <p:bldP spid="82" grpId="0" animBg="1"/>
      <p:bldP spid="88" grpId="0" animBg="1"/>
      <p:bldP spid="90" grpId="0" animBg="1"/>
      <p:bldP spid="91" grpId="0" animBg="1"/>
      <p:bldP spid="93" grpId="0" animBg="1"/>
      <p:bldP spid="94" grpId="0" animBg="1"/>
      <p:bldP spid="94" grpId="1" animBg="1"/>
      <p:bldP spid="94" grpId="2" animBg="1"/>
      <p:bldP spid="96" grpId="0" animBg="1"/>
      <p:bldP spid="100" grpId="0" animBg="1"/>
      <p:bldP spid="100" grpId="1" animBg="1"/>
      <p:bldP spid="104" grpId="0" animBg="1"/>
      <p:bldP spid="113" grpId="0" animBg="1"/>
      <p:bldP spid="113" grpId="1" animBg="1"/>
      <p:bldP spid="114" grpId="0" animBg="1"/>
      <p:bldP spid="108" grpId="0" animBg="1"/>
      <p:bldP spid="116" grpId="0" animBg="1"/>
      <p:bldP spid="117" grpId="0" animBg="1"/>
      <p:bldP spid="117" grpId="1" animBg="1"/>
      <p:bldP spid="117" grpId="2" animBg="1"/>
      <p:bldP spid="118" grpId="0" animBg="1"/>
      <p:bldP spid="119" grpId="0" animBg="1"/>
      <p:bldP spid="119" grpId="1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6" grpId="1" animBg="1"/>
      <p:bldP spid="157" grpId="0" animBg="1"/>
      <p:bldP spid="158" grpId="0" animBg="1"/>
      <p:bldP spid="1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 PD – 2º e 3º CEB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9F4B179-F32B-46F3-B350-828296B1C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32" y="1246016"/>
            <a:ext cx="8904872" cy="47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07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 PD – 1º CEB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AA6AB9-CFF0-45A7-A6A2-6523DD025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04760"/>
            <a:ext cx="8853484" cy="47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48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 PD – EDUCAÇÃO PRÉ-ESCOLAR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FE21C72-2676-4791-9C11-3619417DB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20" y="1312496"/>
            <a:ext cx="8702128" cy="46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192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 PESSOAL NÃO DOCENTE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6596D1-CD95-4041-8FB0-84B61AC29047}"/>
              </a:ext>
            </a:extLst>
          </p:cNvPr>
          <p:cNvSpPr txBox="1"/>
          <p:nvPr/>
        </p:nvSpPr>
        <p:spPr>
          <a:xfrm>
            <a:off x="143000" y="5291048"/>
            <a:ext cx="9001000" cy="15799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Opinião pouco favorável por parte do PND da Educação Pré-escolar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Variação das médias entre os ciclos, com destaque para o 1º CEB que apresenta uma média global superior à média do agrupamento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 critério 8 apresenta a média mais elevada. Comparativamente com o diagnóstico anterior, regista-se uma melhoria na média global dos questionários do PND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1EF9450-5DCB-48B1-843B-737944140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54" y="764704"/>
            <a:ext cx="8679614" cy="46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309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80512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 PND – 2º e 3º CEB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AFD732-C47C-400E-AC31-7948C0080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12" y="1160744"/>
            <a:ext cx="8853484" cy="47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327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80512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 PND –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1º CEB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F43E19-079A-4576-A790-F8B7AF1D5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68760"/>
            <a:ext cx="892106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788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80512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 PND – EDUCAÇÃO PRÉ-ESCOLAR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3FE00ED-9F5E-473E-9911-B2EE4B218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2" y="1272736"/>
            <a:ext cx="8769734" cy="46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2711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DOS ALUNOS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2A9F5A-ACF7-45B8-A92A-90829A1ED5BF}"/>
              </a:ext>
            </a:extLst>
          </p:cNvPr>
          <p:cNvSpPr txBox="1"/>
          <p:nvPr/>
        </p:nvSpPr>
        <p:spPr>
          <a:xfrm>
            <a:off x="143000" y="5638115"/>
            <a:ext cx="9001000" cy="9592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Elevado nível de satisfação dos alunos, principalmente do 1º CEB e da Educação Pré-escolar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Comparativamente com o diagnóstico anterior, verifica-se uma média global muito próxima (87 de média em 2014/2015 e 88 este ano)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AB7AEC2-83B4-40DC-936B-9664047C1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6" y="820371"/>
            <a:ext cx="8605464" cy="45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2221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DOS ALUNOS – 2º e 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3º CEB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F499B59-5059-4B4D-9F33-84E588894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76" y="1263232"/>
            <a:ext cx="8447981" cy="45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2451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DOS ALUNOS - 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º CEB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5EE506D-219A-4E55-9D2A-BC3AE9927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4" y="1297704"/>
            <a:ext cx="8634536" cy="459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778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0" y="0"/>
            <a:ext cx="9144000" cy="285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4" name="Rectângulo 23"/>
          <p:cNvSpPr/>
          <p:nvPr/>
        </p:nvSpPr>
        <p:spPr>
          <a:xfrm>
            <a:off x="0" y="2816936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611560" y="1556792"/>
            <a:ext cx="8280920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>
                <a:solidFill>
                  <a:srgbClr val="424242"/>
                </a:solidFill>
                <a:latin typeface="Calibri" pitchFamily="34" charset="0"/>
              </a:rPr>
              <a:t>E</a:t>
            </a:r>
            <a:r>
              <a:rPr lang="pt-PT" sz="2800" dirty="0">
                <a:solidFill>
                  <a:srgbClr val="424242"/>
                </a:solidFill>
                <a:latin typeface="Calibri" pitchFamily="34" charset="0"/>
              </a:rPr>
              <a:t>nquadramento	</a:t>
            </a:r>
          </a:p>
        </p:txBody>
      </p:sp>
      <p:sp>
        <p:nvSpPr>
          <p:cNvPr id="161" name="Rectângulo 160"/>
          <p:cNvSpPr/>
          <p:nvPr/>
        </p:nvSpPr>
        <p:spPr>
          <a:xfrm>
            <a:off x="-5448" y="2888944"/>
            <a:ext cx="9180000" cy="18000"/>
          </a:xfrm>
          <a:prstGeom prst="rect">
            <a:avLst/>
          </a:prstGeom>
          <a:solidFill>
            <a:srgbClr val="80808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DOS ALUNOS - 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EDUCAÇÃO PRÉ-ESCOLAR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0D1B351-21E0-409A-A6CC-CEAAEC2B1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31" y="1266336"/>
            <a:ext cx="8499369" cy="45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7341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DOS PAIS/EE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CF531-895D-494C-8FFC-B3625F197E1B}"/>
              </a:ext>
            </a:extLst>
          </p:cNvPr>
          <p:cNvSpPr txBox="1"/>
          <p:nvPr/>
        </p:nvSpPr>
        <p:spPr>
          <a:xfrm>
            <a:off x="107504" y="5638115"/>
            <a:ext cx="9001000" cy="9592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Opinião muito positiva sobre o agrupamento, com destaque para a Educação Pré-escolar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Comparativamente com o diagnóstico anterior, regista-se uma melhoria na média global dos questionários dos pais/encarregados de educação do agrupamento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90BC65-4BE7-481E-8501-BAEAAB478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0" y="840691"/>
            <a:ext cx="8534032" cy="45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428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DOS PAIS/EE – 2º e </a:t>
            </a:r>
            <a:r>
              <a:rPr kumimoji="0" lang="pt-PT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3º CEB</a:t>
            </a:r>
            <a:endParaRPr kumimoji="0" lang="pt-PT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A807F2-A871-4457-89AD-827027F51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21" y="1268760"/>
            <a:ext cx="889901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01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DOS PAIS/EE –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1º CEB</a:t>
            </a:r>
            <a:endParaRPr kumimoji="0" lang="pt-PT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AE6578-BF61-4725-A1F1-C6B992CFD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43" y="1340768"/>
            <a:ext cx="865072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098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DOS PAIS/EE - 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EDUCAÇÃO PRÉ-ESCOLAR</a:t>
            </a:r>
            <a:endParaRPr kumimoji="0" lang="pt-PT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827F18-909E-4C20-9EB2-32D596ED6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4" y="1304760"/>
            <a:ext cx="8853484" cy="47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4345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DA GRELHA DE AUTOAVALIAÇÃO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55E651-4FE8-4C93-966E-21FC40DF5624}"/>
              </a:ext>
            </a:extLst>
          </p:cNvPr>
          <p:cNvSpPr txBox="1"/>
          <p:nvPr/>
        </p:nvSpPr>
        <p:spPr>
          <a:xfrm>
            <a:off x="107504" y="5638115"/>
            <a:ext cx="90010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Diferentemente do diagnóstico anterior, os critérios 1 e 7 apresentam as médias mais elevadas relativamente aos restantes critérios (em 2014/2015 obtiveram a média de 73 e 69, respetivamente) e o critério 9 apresenta a média mais baixa (em 2014/2015 obteve a média de 87)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504416-0EC0-4AA6-8C5B-36918E7F7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24923"/>
            <a:ext cx="8640960" cy="46741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DA GRELHA DE AUTOAVALIAÇÃO –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º e 3º CEB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54E9DE7-6680-47FA-A32C-3D9A493C9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268760"/>
            <a:ext cx="9084384" cy="48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1093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DA GRELHA DE AUTOAVALIAÇÃO –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1º CEB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14B03FE-71E9-4790-B58D-8A36FD838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268760"/>
            <a:ext cx="905622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547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DA GRELHA DE AUTOAVALIAÇÃO – 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EDUCAÇÃO PRÉ-ESCOLAR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4F59792-B7CF-414A-9686-1FDDB3401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6" y="1276475"/>
            <a:ext cx="9021008" cy="480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4165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0" y="0"/>
            <a:ext cx="9144000" cy="285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4" name="Rectângulo 23"/>
          <p:cNvSpPr/>
          <p:nvPr/>
        </p:nvSpPr>
        <p:spPr>
          <a:xfrm>
            <a:off x="0" y="2816936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611560" y="1556792"/>
            <a:ext cx="8280920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>
                <a:solidFill>
                  <a:srgbClr val="424242"/>
                </a:solidFill>
                <a:latin typeface="Calibri" pitchFamily="34" charset="0"/>
              </a:rPr>
              <a:t>A</a:t>
            </a:r>
            <a:r>
              <a:rPr lang="pt-PT" sz="2800" dirty="0">
                <a:solidFill>
                  <a:srgbClr val="424242"/>
                </a:solidFill>
                <a:latin typeface="Calibri" pitchFamily="34" charset="0"/>
              </a:rPr>
              <a:t>ções de </a:t>
            </a:r>
            <a:r>
              <a:rPr lang="pt-PT" sz="4400" dirty="0">
                <a:solidFill>
                  <a:srgbClr val="424242"/>
                </a:solidFill>
                <a:latin typeface="Calibri" pitchFamily="34" charset="0"/>
              </a:rPr>
              <a:t>M</a:t>
            </a:r>
            <a:r>
              <a:rPr lang="pt-PT" sz="2800" dirty="0">
                <a:solidFill>
                  <a:srgbClr val="424242"/>
                </a:solidFill>
                <a:latin typeface="Calibri" pitchFamily="34" charset="0"/>
              </a:rPr>
              <a:t>elhoria</a:t>
            </a:r>
          </a:p>
        </p:txBody>
      </p:sp>
      <p:sp>
        <p:nvSpPr>
          <p:cNvPr id="161" name="Rectângulo 160"/>
          <p:cNvSpPr/>
          <p:nvPr/>
        </p:nvSpPr>
        <p:spPr>
          <a:xfrm>
            <a:off x="-5448" y="2888944"/>
            <a:ext cx="9180000" cy="18000"/>
          </a:xfrm>
          <a:prstGeom prst="rect">
            <a:avLst/>
          </a:prstGeom>
          <a:solidFill>
            <a:srgbClr val="80808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ENQUADRAMENTO NORMATIVO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467544" y="900510"/>
            <a:ext cx="8136904" cy="549381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  <p:txBody>
          <a:bodyPr wrap="square" anchor="ctr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FB6A3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● </a:t>
            </a:r>
            <a:r>
              <a:rPr kumimoji="0" lang="pt-PT" alt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FB6A3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Lei n.º 31/2002 de 20 de dezembro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Autoavaliação tem carácter obrigatório e desenvolve-se em permanência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● </a:t>
            </a:r>
            <a:r>
              <a:rPr kumimoji="0" lang="pt-PT" alt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Despacho  n.º 370/2006 de 3 de maio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1º ciclo de Avaliação externa (IGEC)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● </a:t>
            </a:r>
            <a:r>
              <a:rPr kumimoji="0" lang="pt-PT" alt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Despacho n.º 4150/2011 de 4 de março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2º ciclo de Avaliação externa (IGEC)</a:t>
            </a:r>
          </a:p>
          <a:p>
            <a:pPr marL="171450" marR="0" lvl="1" indent="-171450" algn="just" defTabSz="914400" rtl="0" eaLnBrk="1" fontAlgn="auto" latinLnBrk="0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●</a:t>
            </a:r>
            <a:r>
              <a:rPr kumimoji="0" lang="pt-PT" alt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Despacho n.º 13342/2016 de 9 de novembro</a:t>
            </a:r>
          </a:p>
          <a:p>
            <a:pPr marL="171450" marR="0" lvl="1" indent="-171450" algn="just" defTabSz="914400" rtl="0" eaLnBrk="1" fontAlgn="auto" latinLnBrk="0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3º ciclo de Avaliação externa (IGEC)</a:t>
            </a:r>
          </a:p>
          <a:p>
            <a:pPr marL="171450" marR="0" lvl="1" indent="-171450" algn="just" defTabSz="914400" rtl="0" eaLnBrk="1" fontAlgn="auto" latinLnBrk="0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● </a:t>
            </a:r>
            <a:r>
              <a:rPr kumimoji="0" lang="pt-PT" alt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Despacho n.º 6478/2017 de 26 de julho</a:t>
            </a:r>
          </a:p>
          <a:p>
            <a:pPr marL="171450" marR="0" lvl="1" indent="-171450" algn="just" defTabSz="914400" rtl="0" eaLnBrk="1" fontAlgn="auto" latinLnBrk="0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● Decreto-Lei n.º 54/2018 de 6 de julho</a:t>
            </a:r>
          </a:p>
          <a:p>
            <a:pPr marL="171450" marR="0" lvl="1" indent="-171450" algn="just" defTabSz="914400" rtl="0" eaLnBrk="1" fontAlgn="auto" latinLnBrk="0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● Decreto-Lei n.º 55/2018 de 6 de julho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AUTOAVALIAÇÃO DO AGRUPAMENTO PARA 2021/2022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Rectângulo 9">
            <a:extLst>
              <a:ext uri="{FF2B5EF4-FFF2-40B4-BE49-F238E27FC236}">
                <a16:creationId xmlns:a16="http://schemas.microsoft.com/office/drawing/2014/main" id="{964C96AE-3020-416F-9ACD-A41821CD1174}"/>
              </a:ext>
            </a:extLst>
          </p:cNvPr>
          <p:cNvSpPr/>
          <p:nvPr/>
        </p:nvSpPr>
        <p:spPr>
          <a:xfrm>
            <a:off x="5724128" y="1340768"/>
            <a:ext cx="2848094" cy="17584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48E56A6B-BB15-4799-835D-ACE7AB49E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74714"/>
              </p:ext>
            </p:extLst>
          </p:nvPr>
        </p:nvGraphicFramePr>
        <p:xfrm>
          <a:off x="467544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upo 5">
            <a:extLst>
              <a:ext uri="{FF2B5EF4-FFF2-40B4-BE49-F238E27FC236}">
                <a16:creationId xmlns:a16="http://schemas.microsoft.com/office/drawing/2014/main" id="{022B993D-D849-4579-A2BB-63DF0FB17D2A}"/>
              </a:ext>
            </a:extLst>
          </p:cNvPr>
          <p:cNvGrpSpPr/>
          <p:nvPr/>
        </p:nvGrpSpPr>
        <p:grpSpPr>
          <a:xfrm>
            <a:off x="3146242" y="548680"/>
            <a:ext cx="5429402" cy="3759538"/>
            <a:chOff x="5222920" y="992989"/>
            <a:chExt cx="5429402" cy="3759538"/>
          </a:xfrm>
        </p:grpSpPr>
        <p:sp>
          <p:nvSpPr>
            <p:cNvPr id="13" name="Rectângulo 6">
              <a:extLst>
                <a:ext uri="{FF2B5EF4-FFF2-40B4-BE49-F238E27FC236}">
                  <a16:creationId xmlns:a16="http://schemas.microsoft.com/office/drawing/2014/main" id="{E2041441-BCAB-4DB8-B1C1-E455CCE3A794}"/>
                </a:ext>
              </a:extLst>
            </p:cNvPr>
            <p:cNvSpPr/>
            <p:nvPr/>
          </p:nvSpPr>
          <p:spPr>
            <a:xfrm>
              <a:off x="5222920" y="2994092"/>
              <a:ext cx="2851516" cy="17584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ângulo 8">
              <a:extLst>
                <a:ext uri="{FF2B5EF4-FFF2-40B4-BE49-F238E27FC236}">
                  <a16:creationId xmlns:a16="http://schemas.microsoft.com/office/drawing/2014/main" id="{E43B6EA6-4CFC-4667-A19C-60CAD3E54116}"/>
                </a:ext>
              </a:extLst>
            </p:cNvPr>
            <p:cNvSpPr/>
            <p:nvPr/>
          </p:nvSpPr>
          <p:spPr>
            <a:xfrm>
              <a:off x="7800806" y="992989"/>
              <a:ext cx="2851516" cy="1758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32031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>
                <a:solidFill>
                  <a:prstClr val="white"/>
                </a:solidFill>
                <a:latin typeface="Calibri" pitchFamily="34" charset="0"/>
              </a:rPr>
              <a:t>SELEÇÃO DAS AÇÕES DE MELHORIA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prstClr val="white"/>
              </a:solidFill>
            </a:endParaRPr>
          </a:p>
        </p:txBody>
      </p:sp>
      <p:graphicFrame>
        <p:nvGraphicFramePr>
          <p:cNvPr id="7" name="Diagram 62"/>
          <p:cNvGraphicFramePr/>
          <p:nvPr>
            <p:extLst>
              <p:ext uri="{D42A27DB-BD31-4B8C-83A1-F6EECF244321}">
                <p14:modId xmlns:p14="http://schemas.microsoft.com/office/powerpoint/2010/main" val="2622572942"/>
              </p:ext>
            </p:extLst>
          </p:nvPr>
        </p:nvGraphicFramePr>
        <p:xfrm>
          <a:off x="179512" y="1801600"/>
          <a:ext cx="8588375" cy="400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82119"/>
              </p:ext>
            </p:extLst>
          </p:nvPr>
        </p:nvGraphicFramePr>
        <p:xfrm>
          <a:off x="7225337" y="3309495"/>
          <a:ext cx="1709240" cy="1400615"/>
        </p:xfrm>
        <a:graphic>
          <a:graphicData uri="http://schemas.openxmlformats.org/drawingml/2006/table">
            <a:tbl>
              <a:tblPr firstRow="1" bandRow="1"/>
              <a:tblGrid>
                <a:gridCol w="1032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t-PT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sz="12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Urgência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PT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PT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PT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430">
                <a:tc>
                  <a:txBody>
                    <a:bodyPr/>
                    <a:lstStyle/>
                    <a:p>
                      <a:r>
                        <a:rPr lang="pt-PT" sz="12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Capacidade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sz="12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Tendência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PT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PT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PT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sz="12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Satisfação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PT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PT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PT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66"/>
          <p:cNvSpPr/>
          <p:nvPr/>
        </p:nvSpPr>
        <p:spPr>
          <a:xfrm rot="20595425">
            <a:off x="4083892" y="4079690"/>
            <a:ext cx="786895" cy="370756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Ambiente</a:t>
            </a:r>
          </a:p>
        </p:txBody>
      </p:sp>
      <p:sp>
        <p:nvSpPr>
          <p:cNvPr id="10" name="Rectangle 67"/>
          <p:cNvSpPr/>
          <p:nvPr/>
        </p:nvSpPr>
        <p:spPr>
          <a:xfrm rot="19012723">
            <a:off x="4146717" y="4417660"/>
            <a:ext cx="862817" cy="370756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Avaliação</a:t>
            </a:r>
          </a:p>
        </p:txBody>
      </p:sp>
      <p:sp>
        <p:nvSpPr>
          <p:cNvPr id="11" name="Rectangle 68"/>
          <p:cNvSpPr/>
          <p:nvPr/>
        </p:nvSpPr>
        <p:spPr>
          <a:xfrm rot="982975">
            <a:off x="3958983" y="4573467"/>
            <a:ext cx="998376" cy="382811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Satisfação</a:t>
            </a:r>
          </a:p>
        </p:txBody>
      </p:sp>
      <p:sp>
        <p:nvSpPr>
          <p:cNvPr id="12" name="Rectangle 69"/>
          <p:cNvSpPr/>
          <p:nvPr/>
        </p:nvSpPr>
        <p:spPr>
          <a:xfrm rot="1953623">
            <a:off x="4395204" y="4178807"/>
            <a:ext cx="951164" cy="370756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Comunicação </a:t>
            </a:r>
          </a:p>
        </p:txBody>
      </p:sp>
      <p:sp>
        <p:nvSpPr>
          <p:cNvPr id="13" name="TextBox 72"/>
          <p:cNvSpPr txBox="1"/>
          <p:nvPr/>
        </p:nvSpPr>
        <p:spPr>
          <a:xfrm>
            <a:off x="1907704" y="2323391"/>
            <a:ext cx="1240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kern="0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elencar os</a:t>
            </a:r>
          </a:p>
        </p:txBody>
      </p:sp>
      <p:sp>
        <p:nvSpPr>
          <p:cNvPr id="14" name="TextBox 73"/>
          <p:cNvSpPr txBox="1"/>
          <p:nvPr/>
        </p:nvSpPr>
        <p:spPr>
          <a:xfrm>
            <a:off x="3448772" y="1954587"/>
            <a:ext cx="129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kern="0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agrupar os aspetos a melhorar em</a:t>
            </a:r>
          </a:p>
        </p:txBody>
      </p:sp>
      <p:sp>
        <p:nvSpPr>
          <p:cNvPr id="15" name="TextBox 74"/>
          <p:cNvSpPr txBox="1"/>
          <p:nvPr/>
        </p:nvSpPr>
        <p:spPr>
          <a:xfrm>
            <a:off x="5334486" y="1497415"/>
            <a:ext cx="1445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kern="0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destes aspetos, por área, identificar</a:t>
            </a:r>
          </a:p>
        </p:txBody>
      </p:sp>
      <p:sp>
        <p:nvSpPr>
          <p:cNvPr id="16" name="TextBox 75"/>
          <p:cNvSpPr txBox="1"/>
          <p:nvPr/>
        </p:nvSpPr>
        <p:spPr>
          <a:xfrm>
            <a:off x="7064626" y="1320875"/>
            <a:ext cx="1439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kern="0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que serão classificadas através da</a:t>
            </a:r>
          </a:p>
        </p:txBody>
      </p:sp>
      <p:sp>
        <p:nvSpPr>
          <p:cNvPr id="17" name="Oval 16"/>
          <p:cNvSpPr/>
          <p:nvPr/>
        </p:nvSpPr>
        <p:spPr>
          <a:xfrm>
            <a:off x="1680613" y="2434260"/>
            <a:ext cx="136240" cy="13624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kern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Connector 77"/>
          <p:cNvCxnSpPr/>
          <p:nvPr/>
        </p:nvCxnSpPr>
        <p:spPr>
          <a:xfrm>
            <a:off x="1750632" y="2617131"/>
            <a:ext cx="0" cy="902890"/>
          </a:xfrm>
          <a:prstGeom prst="line">
            <a:avLst/>
          </a:prstGeom>
          <a:noFill/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" name="Oval 18"/>
          <p:cNvSpPr/>
          <p:nvPr/>
        </p:nvSpPr>
        <p:spPr>
          <a:xfrm>
            <a:off x="3312532" y="2035896"/>
            <a:ext cx="136240" cy="136240"/>
          </a:xfrm>
          <a:prstGeom prst="ellipse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kern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Straight Connector 79"/>
          <p:cNvCxnSpPr/>
          <p:nvPr/>
        </p:nvCxnSpPr>
        <p:spPr>
          <a:xfrm>
            <a:off x="3383479" y="2185081"/>
            <a:ext cx="0" cy="902890"/>
          </a:xfrm>
          <a:prstGeom prst="line">
            <a:avLst/>
          </a:prstGeom>
          <a:noFill/>
          <a:ln w="9525" cap="flat" cmpd="sng" algn="ctr">
            <a:solidFill>
              <a:srgbClr val="4BACC6"/>
            </a:solidFill>
            <a:prstDash val="solid"/>
          </a:ln>
          <a:effectLst/>
        </p:spPr>
      </p:cxnSp>
      <p:sp>
        <p:nvSpPr>
          <p:cNvPr id="21" name="Oval 20"/>
          <p:cNvSpPr/>
          <p:nvPr/>
        </p:nvSpPr>
        <p:spPr>
          <a:xfrm>
            <a:off x="5121159" y="1531368"/>
            <a:ext cx="136240" cy="136240"/>
          </a:xfrm>
          <a:prstGeom prst="ellipse">
            <a:avLst/>
          </a:prstGeom>
          <a:solidFill>
            <a:srgbClr val="C0504D"/>
          </a:solidFill>
          <a:ln w="9525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kern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" name="Straight Connector 81"/>
          <p:cNvCxnSpPr/>
          <p:nvPr/>
        </p:nvCxnSpPr>
        <p:spPr>
          <a:xfrm>
            <a:off x="5192106" y="1660488"/>
            <a:ext cx="0" cy="902890"/>
          </a:xfrm>
          <a:prstGeom prst="line">
            <a:avLst/>
          </a:prstGeom>
          <a:noFill/>
          <a:ln w="9525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</p:cxnSp>
      <p:sp>
        <p:nvSpPr>
          <p:cNvPr id="23" name="Oval 22"/>
          <p:cNvSpPr/>
          <p:nvPr/>
        </p:nvSpPr>
        <p:spPr>
          <a:xfrm>
            <a:off x="6834631" y="1367555"/>
            <a:ext cx="136240" cy="136240"/>
          </a:xfrm>
          <a:prstGeom prst="ellipse">
            <a:avLst/>
          </a:prstGeom>
          <a:solidFill>
            <a:srgbClr val="8064A2"/>
          </a:solidFill>
          <a:ln w="9525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kern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Straight Connector 83"/>
          <p:cNvCxnSpPr>
            <a:stCxn id="23" idx="4"/>
          </p:cNvCxnSpPr>
          <p:nvPr/>
        </p:nvCxnSpPr>
        <p:spPr>
          <a:xfrm>
            <a:off x="6902756" y="1503796"/>
            <a:ext cx="2827" cy="743840"/>
          </a:xfrm>
          <a:prstGeom prst="line">
            <a:avLst/>
          </a:prstGeom>
          <a:noFill/>
          <a:ln w="9525" cap="flat" cmpd="sng" algn="ctr">
            <a:solidFill>
              <a:srgbClr val="8064A2"/>
            </a:solidFill>
            <a:prstDash val="solid"/>
          </a:ln>
          <a:effectLst/>
        </p:spPr>
      </p:cxnSp>
      <p:sp>
        <p:nvSpPr>
          <p:cNvPr id="25" name="Rounded Rectangle 87"/>
          <p:cNvSpPr/>
          <p:nvPr/>
        </p:nvSpPr>
        <p:spPr>
          <a:xfrm>
            <a:off x="6988385" y="5233170"/>
            <a:ext cx="2232248" cy="50405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txBody>
          <a:bodyPr rtlCol="0" anchor="ctr"/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kern="0" dirty="0">
                <a:latin typeface="Calibri" pitchFamily="34" charset="0"/>
                <a:cs typeface="Calibri" pitchFamily="34" charset="0"/>
              </a:rPr>
              <a:t>Ações de melhoria selecionadas</a:t>
            </a:r>
          </a:p>
        </p:txBody>
      </p:sp>
      <p:sp>
        <p:nvSpPr>
          <p:cNvPr id="26" name="Seta para baixo 25"/>
          <p:cNvSpPr/>
          <p:nvPr/>
        </p:nvSpPr>
        <p:spPr>
          <a:xfrm>
            <a:off x="7861534" y="4802796"/>
            <a:ext cx="504056" cy="432806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 sz="2000" kern="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Imagem 27" descr="k8667623_burn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4137397"/>
            <a:ext cx="1368152" cy="1083120"/>
          </a:xfrm>
          <a:prstGeom prst="rect">
            <a:avLst/>
          </a:prstGeom>
        </p:spPr>
      </p:pic>
      <p:pic>
        <p:nvPicPr>
          <p:cNvPr id="29" name="Imagem 28" descr="iStock_000012567786Small_burn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63609" y="3481115"/>
            <a:ext cx="1405921" cy="634628"/>
          </a:xfrm>
          <a:prstGeom prst="rect">
            <a:avLst/>
          </a:prstGeom>
        </p:spPr>
      </p:pic>
      <p:sp>
        <p:nvSpPr>
          <p:cNvPr id="30" name="Triângulo isósceles 29"/>
          <p:cNvSpPr/>
          <p:nvPr/>
        </p:nvSpPr>
        <p:spPr>
          <a:xfrm>
            <a:off x="187367" y="3592877"/>
            <a:ext cx="269544" cy="269544"/>
          </a:xfrm>
          <a:prstGeom prst="triangle">
            <a:avLst>
              <a:gd name="adj" fmla="val 100000"/>
            </a:avLst>
          </a:prstGeom>
          <a:solidFill>
            <a:srgbClr val="CCCCCC"/>
          </a:solidFill>
          <a:ln w="254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</p:sp>
      <p:sp>
        <p:nvSpPr>
          <p:cNvPr id="31" name="Oval 30"/>
          <p:cNvSpPr/>
          <p:nvPr/>
        </p:nvSpPr>
        <p:spPr>
          <a:xfrm>
            <a:off x="257000" y="2495055"/>
            <a:ext cx="136240" cy="136240"/>
          </a:xfrm>
          <a:prstGeom prst="ellipse">
            <a:avLst/>
          </a:prstGeom>
          <a:solidFill>
            <a:srgbClr val="CCCCC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kern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" name="Straight Connector 77"/>
          <p:cNvCxnSpPr/>
          <p:nvPr/>
        </p:nvCxnSpPr>
        <p:spPr>
          <a:xfrm>
            <a:off x="327947" y="2677926"/>
            <a:ext cx="0" cy="902890"/>
          </a:xfrm>
          <a:prstGeom prst="line">
            <a:avLst/>
          </a:prstGeom>
          <a:noFill/>
          <a:ln w="9525" cap="flat" cmpd="sng" algn="ctr">
            <a:solidFill>
              <a:srgbClr val="CCCCCC"/>
            </a:solidFill>
            <a:prstDash val="solid"/>
          </a:ln>
          <a:effectLst/>
        </p:spPr>
      </p:cxnSp>
      <p:sp>
        <p:nvSpPr>
          <p:cNvPr id="33" name="TextBox 72"/>
          <p:cNvSpPr txBox="1"/>
          <p:nvPr/>
        </p:nvSpPr>
        <p:spPr>
          <a:xfrm>
            <a:off x="395536" y="247542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kern="0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fontes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kern="0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informação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>
                <a:solidFill>
                  <a:prstClr val="white"/>
                </a:solidFill>
                <a:latin typeface="Calibri" pitchFamily="34" charset="0"/>
              </a:rPr>
              <a:t>AÇÕES DE MELHORIA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AF9B29E-D1F6-472D-955E-96DCE6C332DB}"/>
              </a:ext>
            </a:extLst>
          </p:cNvPr>
          <p:cNvSpPr/>
          <p:nvPr/>
        </p:nvSpPr>
        <p:spPr>
          <a:xfrm>
            <a:off x="539552" y="908720"/>
            <a:ext cx="8208912" cy="648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Melhorar resultados escolares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7FBEEE2-519F-459F-86AE-02842473B5B4}"/>
              </a:ext>
            </a:extLst>
          </p:cNvPr>
          <p:cNvSpPr/>
          <p:nvPr/>
        </p:nvSpPr>
        <p:spPr>
          <a:xfrm>
            <a:off x="539552" y="1772816"/>
            <a:ext cx="820891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Generalizar a avaliação formativa como caráter contínuo e sistemático, ao serviço das aprendizagens, com recurso a uma variedade de instrumentos de avaliação, adequados à diversidade das aprendizagens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7A5FC73-AB8F-4AF4-BEB9-CB94E761966C}"/>
              </a:ext>
            </a:extLst>
          </p:cNvPr>
          <p:cNvSpPr/>
          <p:nvPr/>
        </p:nvSpPr>
        <p:spPr>
          <a:xfrm>
            <a:off x="539552" y="3085910"/>
            <a:ext cx="8208912" cy="648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Melhorar a práticas letivas promovendo a supervisão e o trabalho colaborativo entre docentes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7B5D833-7FC1-4374-B540-B76FFD660558}"/>
              </a:ext>
            </a:extLst>
          </p:cNvPr>
          <p:cNvSpPr/>
          <p:nvPr/>
        </p:nvSpPr>
        <p:spPr>
          <a:xfrm>
            <a:off x="539552" y="3985998"/>
            <a:ext cx="8208912" cy="648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Melhorar o envolvimento da EMAEI e Ed. Especial na inclusão dos alunos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8640146-18DA-4F8C-8CA2-4F78D720E0FD}"/>
              </a:ext>
            </a:extLst>
          </p:cNvPr>
          <p:cNvSpPr/>
          <p:nvPr/>
        </p:nvSpPr>
        <p:spPr>
          <a:xfrm>
            <a:off x="539552" y="4922102"/>
            <a:ext cx="8208912" cy="648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o envolvimento da Comunidade Educativa na organização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48DE05E6-974B-4D05-AE13-B67EBB2E0CF1}"/>
              </a:ext>
            </a:extLst>
          </p:cNvPr>
          <p:cNvSpPr/>
          <p:nvPr/>
        </p:nvSpPr>
        <p:spPr>
          <a:xfrm>
            <a:off x="539552" y="5858206"/>
            <a:ext cx="8208912" cy="648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Melhorar o grau de envolvimento do PND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EQUIPA DE AUTOAVALIAÇÃO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47864" y="1254368"/>
            <a:ext cx="3024336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B6A3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Coordenador EAA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104A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Luís Bruno Santos Tavares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9512" y="4087412"/>
            <a:ext cx="2808312" cy="1069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B6A3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Representantes do PND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4A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Fátima Simões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4A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Fátima Oliveira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srgbClr val="104A58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74201" y="3108960"/>
            <a:ext cx="3336007" cy="1069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B6A3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Representantes dos Alunos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4A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Catarina Silva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4A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Lourenço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04A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Sequeira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srgbClr val="104A58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3" name="Imagem 12" descr="gro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590001"/>
            <a:ext cx="3267956" cy="272874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069440" y="4744776"/>
            <a:ext cx="3039064" cy="7004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B6A3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Representante dos Pais/EE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4A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Dina Pires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srgbClr val="104A58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9512" y="1869921"/>
            <a:ext cx="3240348" cy="14391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B6A3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Representantes do PD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104A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Isabel Branco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4A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Carlos Silva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srgbClr val="104A58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4A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Maria João Corte-Real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srgbClr val="104A58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58D12A8-323A-4ED2-9BF9-36786736C547}"/>
              </a:ext>
            </a:extLst>
          </p:cNvPr>
          <p:cNvSpPr txBox="1"/>
          <p:nvPr/>
        </p:nvSpPr>
        <p:spPr>
          <a:xfrm>
            <a:off x="6060529" y="1916832"/>
            <a:ext cx="3336007" cy="7004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B6A3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Representante da Direção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104A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Isabel Ribeiro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>
                <a:solidFill>
                  <a:prstClr val="white"/>
                </a:solidFill>
                <a:latin typeface="Calibri" pitchFamily="34" charset="0"/>
              </a:rPr>
              <a:t>ESTRUTURA DA CAF EDUCAÇÃO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12" name="Rectângulo arredondado 11"/>
          <p:cNvSpPr/>
          <p:nvPr/>
        </p:nvSpPr>
        <p:spPr>
          <a:xfrm>
            <a:off x="323704" y="1467368"/>
            <a:ext cx="1584000" cy="4680520"/>
          </a:xfrm>
          <a:prstGeom prst="round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5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1. Liderança</a:t>
            </a:r>
          </a:p>
        </p:txBody>
      </p:sp>
      <p:sp>
        <p:nvSpPr>
          <p:cNvPr id="13" name="Rectângulo arredondado 12"/>
          <p:cNvSpPr/>
          <p:nvPr/>
        </p:nvSpPr>
        <p:spPr>
          <a:xfrm>
            <a:off x="3780088" y="1484784"/>
            <a:ext cx="1584000" cy="4680000"/>
          </a:xfrm>
          <a:prstGeom prst="round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5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5. Processos de Ensino e Aprendizagem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236472" y="1485304"/>
            <a:ext cx="1584000" cy="4680000"/>
          </a:xfrm>
          <a:prstGeom prst="round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500" dirty="0">
                <a:solidFill>
                  <a:srgbClr val="104A58"/>
                </a:solidFill>
                <a:latin typeface="Calibri" pitchFamily="34" charset="0"/>
                <a:cs typeface="Calibri" pitchFamily="34" charset="0"/>
              </a:rPr>
              <a:t>9. Resultados do desempenho chave</a:t>
            </a:r>
          </a:p>
        </p:txBody>
      </p:sp>
      <p:sp>
        <p:nvSpPr>
          <p:cNvPr id="15" name="Rectângulo arredondado 14"/>
          <p:cNvSpPr/>
          <p:nvPr/>
        </p:nvSpPr>
        <p:spPr>
          <a:xfrm>
            <a:off x="5436272" y="1484784"/>
            <a:ext cx="1728192" cy="1512000"/>
          </a:xfrm>
          <a:prstGeom prst="round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500" dirty="0">
                <a:solidFill>
                  <a:srgbClr val="104A58"/>
                </a:solidFill>
                <a:latin typeface="Calibri" pitchFamily="34" charset="0"/>
                <a:cs typeface="Calibri" pitchFamily="34" charset="0"/>
              </a:rPr>
              <a:t>7. Resultados relativos às pessoas</a:t>
            </a:r>
          </a:p>
        </p:txBody>
      </p:sp>
      <p:sp>
        <p:nvSpPr>
          <p:cNvPr id="18" name="Rectângulo arredondado 17"/>
          <p:cNvSpPr/>
          <p:nvPr/>
        </p:nvSpPr>
        <p:spPr>
          <a:xfrm>
            <a:off x="5436272" y="3068960"/>
            <a:ext cx="1728192" cy="1512000"/>
          </a:xfrm>
          <a:prstGeom prst="round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500" dirty="0">
                <a:solidFill>
                  <a:srgbClr val="104A58"/>
                </a:solidFill>
                <a:latin typeface="Calibri" pitchFamily="34" charset="0"/>
                <a:cs typeface="Calibri" pitchFamily="34" charset="0"/>
              </a:rPr>
              <a:t>6. Resultados orientados para os alunos/</a:t>
            </a:r>
            <a:r>
              <a:rPr lang="pt-PT" sz="1500" dirty="0" err="1">
                <a:solidFill>
                  <a:srgbClr val="104A58"/>
                </a:solidFill>
                <a:latin typeface="Calibri" pitchFamily="34" charset="0"/>
                <a:cs typeface="Calibri" pitchFamily="34" charset="0"/>
              </a:rPr>
              <a:t>EE</a:t>
            </a:r>
            <a:endParaRPr lang="pt-PT" sz="1500" dirty="0">
              <a:solidFill>
                <a:srgbClr val="104A5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ângulo arredondado 18"/>
          <p:cNvSpPr/>
          <p:nvPr/>
        </p:nvSpPr>
        <p:spPr>
          <a:xfrm>
            <a:off x="5436272" y="4653136"/>
            <a:ext cx="1728192" cy="1512000"/>
          </a:xfrm>
          <a:prstGeom prst="round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500" dirty="0">
                <a:solidFill>
                  <a:srgbClr val="104A58"/>
                </a:solidFill>
                <a:latin typeface="Calibri" pitchFamily="34" charset="0"/>
                <a:cs typeface="Calibri" pitchFamily="34" charset="0"/>
              </a:rPr>
              <a:t>8. Resultados da Responsabilidade Social</a:t>
            </a:r>
          </a:p>
        </p:txBody>
      </p:sp>
      <p:sp>
        <p:nvSpPr>
          <p:cNvPr id="20" name="Rectângulo arredondado 19"/>
          <p:cNvSpPr/>
          <p:nvPr/>
        </p:nvSpPr>
        <p:spPr>
          <a:xfrm>
            <a:off x="1979888" y="1484784"/>
            <a:ext cx="1728192" cy="1512000"/>
          </a:xfrm>
          <a:prstGeom prst="round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5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3. Pessoas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1979888" y="3068960"/>
            <a:ext cx="1728192" cy="1512000"/>
          </a:xfrm>
          <a:prstGeom prst="round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5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2. Planeamento e estratégia</a:t>
            </a:r>
          </a:p>
        </p:txBody>
      </p:sp>
      <p:sp>
        <p:nvSpPr>
          <p:cNvPr id="22" name="Rectângulo arredondado 21"/>
          <p:cNvSpPr/>
          <p:nvPr/>
        </p:nvSpPr>
        <p:spPr>
          <a:xfrm>
            <a:off x="1979888" y="4653136"/>
            <a:ext cx="1728192" cy="1512000"/>
          </a:xfrm>
          <a:prstGeom prst="round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5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4. Parcerias e Recursos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2047952" y="864008"/>
            <a:ext cx="158417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Meios</a:t>
            </a:r>
          </a:p>
        </p:txBody>
      </p:sp>
      <p:sp>
        <p:nvSpPr>
          <p:cNvPr id="30" name="Rectângulo arredondado 29"/>
          <p:cNvSpPr/>
          <p:nvPr/>
        </p:nvSpPr>
        <p:spPr>
          <a:xfrm>
            <a:off x="6372200" y="864008"/>
            <a:ext cx="158417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Resultados</a:t>
            </a:r>
          </a:p>
        </p:txBody>
      </p:sp>
      <p:sp>
        <p:nvSpPr>
          <p:cNvPr id="38" name="Rectângulo arredondado 37"/>
          <p:cNvSpPr/>
          <p:nvPr/>
        </p:nvSpPr>
        <p:spPr>
          <a:xfrm>
            <a:off x="2267744" y="6237312"/>
            <a:ext cx="44644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Aprendizagem e Inovação</a:t>
            </a:r>
          </a:p>
        </p:txBody>
      </p:sp>
      <p:cxnSp>
        <p:nvCxnSpPr>
          <p:cNvPr id="40" name="Conexão recta unidireccional 39"/>
          <p:cNvCxnSpPr/>
          <p:nvPr/>
        </p:nvCxnSpPr>
        <p:spPr>
          <a:xfrm>
            <a:off x="426600" y="1340768"/>
            <a:ext cx="4896000" cy="0"/>
          </a:xfrm>
          <a:prstGeom prst="straightConnector1">
            <a:avLst/>
          </a:prstGeom>
          <a:ln w="31750">
            <a:solidFill>
              <a:srgbClr val="9696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cta unidireccional 40"/>
          <p:cNvCxnSpPr/>
          <p:nvPr/>
        </p:nvCxnSpPr>
        <p:spPr>
          <a:xfrm>
            <a:off x="5508104" y="1340768"/>
            <a:ext cx="3240360" cy="0"/>
          </a:xfrm>
          <a:prstGeom prst="straightConnector1">
            <a:avLst/>
          </a:prstGeom>
          <a:ln w="31750">
            <a:solidFill>
              <a:srgbClr val="9696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cta unidireccional 42"/>
          <p:cNvCxnSpPr/>
          <p:nvPr/>
        </p:nvCxnSpPr>
        <p:spPr>
          <a:xfrm flipH="1">
            <a:off x="395536" y="6309320"/>
            <a:ext cx="8424000" cy="0"/>
          </a:xfrm>
          <a:prstGeom prst="straightConnector1">
            <a:avLst/>
          </a:prstGeom>
          <a:ln w="31750">
            <a:solidFill>
              <a:srgbClr val="9696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 descr="CAFEdu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7991" y="44624"/>
            <a:ext cx="1088505" cy="10885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xão recta unidireccional 29"/>
          <p:cNvCxnSpPr/>
          <p:nvPr/>
        </p:nvCxnSpPr>
        <p:spPr>
          <a:xfrm>
            <a:off x="4572000" y="1412776"/>
            <a:ext cx="0" cy="115212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a livre 45"/>
          <p:cNvSpPr/>
          <p:nvPr/>
        </p:nvSpPr>
        <p:spPr>
          <a:xfrm>
            <a:off x="2689159" y="2143489"/>
            <a:ext cx="1090753" cy="493423"/>
          </a:xfrm>
          <a:custGeom>
            <a:avLst/>
            <a:gdLst>
              <a:gd name="connsiteX0" fmla="*/ 0 w 832513"/>
              <a:gd name="connsiteY0" fmla="*/ 0 h 600502"/>
              <a:gd name="connsiteX1" fmla="*/ 832513 w 832513"/>
              <a:gd name="connsiteY1" fmla="*/ 600502 h 6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2513" h="600502">
                <a:moveTo>
                  <a:pt x="0" y="0"/>
                </a:moveTo>
                <a:lnTo>
                  <a:pt x="832513" y="600502"/>
                </a:lnTo>
              </a:path>
            </a:pathLst>
          </a:cu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8" name="Forma livre 47"/>
          <p:cNvSpPr/>
          <p:nvPr/>
        </p:nvSpPr>
        <p:spPr>
          <a:xfrm>
            <a:off x="5364088" y="2060849"/>
            <a:ext cx="1080120" cy="576063"/>
          </a:xfrm>
          <a:custGeom>
            <a:avLst/>
            <a:gdLst>
              <a:gd name="connsiteX0" fmla="*/ 559558 w 559558"/>
              <a:gd name="connsiteY0" fmla="*/ 0 h 436729"/>
              <a:gd name="connsiteX1" fmla="*/ 0 w 559558"/>
              <a:gd name="connsiteY1" fmla="*/ 436729 h 4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9558" h="436729">
                <a:moveTo>
                  <a:pt x="559558" y="0"/>
                </a:moveTo>
                <a:lnTo>
                  <a:pt x="0" y="436729"/>
                </a:lnTo>
              </a:path>
            </a:pathLst>
          </a:cu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1" name="Forma livre 50"/>
          <p:cNvSpPr/>
          <p:nvPr/>
        </p:nvSpPr>
        <p:spPr>
          <a:xfrm>
            <a:off x="5248797" y="3471372"/>
            <a:ext cx="259307" cy="389676"/>
          </a:xfrm>
          <a:custGeom>
            <a:avLst/>
            <a:gdLst>
              <a:gd name="connsiteX0" fmla="*/ 0 w 259307"/>
              <a:gd name="connsiteY0" fmla="*/ 0 h 245660"/>
              <a:gd name="connsiteX1" fmla="*/ 259307 w 259307"/>
              <a:gd name="connsiteY1" fmla="*/ 245660 h 24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9307" h="245660">
                <a:moveTo>
                  <a:pt x="0" y="0"/>
                </a:moveTo>
                <a:lnTo>
                  <a:pt x="259307" y="245660"/>
                </a:lnTo>
              </a:path>
            </a:pathLst>
          </a:cu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0" name="Forma livre 49"/>
          <p:cNvSpPr/>
          <p:nvPr/>
        </p:nvSpPr>
        <p:spPr>
          <a:xfrm>
            <a:off x="3563888" y="3429000"/>
            <a:ext cx="296482" cy="432048"/>
          </a:xfrm>
          <a:custGeom>
            <a:avLst/>
            <a:gdLst>
              <a:gd name="connsiteX0" fmla="*/ 368490 w 368490"/>
              <a:gd name="connsiteY0" fmla="*/ 0 h 300250"/>
              <a:gd name="connsiteX1" fmla="*/ 0 w 368490"/>
              <a:gd name="connsiteY1" fmla="*/ 30025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8490" h="300250">
                <a:moveTo>
                  <a:pt x="368490" y="0"/>
                </a:moveTo>
                <a:lnTo>
                  <a:pt x="0" y="300250"/>
                </a:lnTo>
              </a:path>
            </a:pathLst>
          </a:cu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3779912" y="2564904"/>
            <a:ext cx="1584176" cy="9361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Indicadores</a:t>
            </a:r>
          </a:p>
        </p:txBody>
      </p:sp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METODOLOGIA DA CAF EDUCAÇÃO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99592" y="1268760"/>
            <a:ext cx="1872208" cy="936104"/>
          </a:xfrm>
          <a:prstGeom prst="round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Relatório Avaliação Externa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16_17</a:t>
            </a:r>
          </a:p>
        </p:txBody>
      </p:sp>
      <p:sp>
        <p:nvSpPr>
          <p:cNvPr id="39" name="Rectângulo arredondado 38"/>
          <p:cNvSpPr/>
          <p:nvPr/>
        </p:nvSpPr>
        <p:spPr>
          <a:xfrm>
            <a:off x="3779912" y="1268760"/>
            <a:ext cx="1584176" cy="936104"/>
          </a:xfrm>
          <a:prstGeom prst="round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Projeto Educativo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17_21</a:t>
            </a:r>
          </a:p>
        </p:txBody>
      </p:sp>
      <p:sp>
        <p:nvSpPr>
          <p:cNvPr id="40" name="Rectângulo arredondado 39"/>
          <p:cNvSpPr/>
          <p:nvPr/>
        </p:nvSpPr>
        <p:spPr>
          <a:xfrm>
            <a:off x="6372200" y="1268760"/>
            <a:ext cx="1584176" cy="936104"/>
          </a:xfrm>
          <a:prstGeom prst="round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Plano de Ações de Melhoria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15_17 e 2017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5436096" y="3861048"/>
            <a:ext cx="1584176" cy="936104"/>
          </a:xfrm>
          <a:prstGeom prst="round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Grelha de Autoavaliação</a:t>
            </a:r>
          </a:p>
        </p:txBody>
      </p:sp>
      <p:sp>
        <p:nvSpPr>
          <p:cNvPr id="43" name="Rectângulo arredondado 42"/>
          <p:cNvSpPr/>
          <p:nvPr/>
        </p:nvSpPr>
        <p:spPr>
          <a:xfrm>
            <a:off x="2123728" y="3861048"/>
            <a:ext cx="1584176" cy="936104"/>
          </a:xfrm>
          <a:prstGeom prst="roundRect">
            <a:avLst/>
          </a:prstGeom>
          <a:solidFill>
            <a:srgbClr val="92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Questionários</a:t>
            </a:r>
          </a:p>
        </p:txBody>
      </p:sp>
      <p:sp>
        <p:nvSpPr>
          <p:cNvPr id="44" name="Rectângulo arredondado 43"/>
          <p:cNvSpPr/>
          <p:nvPr/>
        </p:nvSpPr>
        <p:spPr>
          <a:xfrm>
            <a:off x="3779912" y="5157192"/>
            <a:ext cx="1584176" cy="936104"/>
          </a:xfrm>
          <a:prstGeom prst="roundRect">
            <a:avLst/>
          </a:prstGeom>
          <a:solidFill>
            <a:srgbClr val="104A58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Relatório de Autoavaliação</a:t>
            </a:r>
          </a:p>
        </p:txBody>
      </p:sp>
      <p:sp>
        <p:nvSpPr>
          <p:cNvPr id="52" name="Forma livre 51"/>
          <p:cNvSpPr/>
          <p:nvPr/>
        </p:nvSpPr>
        <p:spPr>
          <a:xfrm>
            <a:off x="3563888" y="4797152"/>
            <a:ext cx="288033" cy="432048"/>
          </a:xfrm>
          <a:custGeom>
            <a:avLst/>
            <a:gdLst>
              <a:gd name="connsiteX0" fmla="*/ 0 w 832513"/>
              <a:gd name="connsiteY0" fmla="*/ 0 h 600502"/>
              <a:gd name="connsiteX1" fmla="*/ 832513 w 832513"/>
              <a:gd name="connsiteY1" fmla="*/ 600502 h 6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2513" h="600502">
                <a:moveTo>
                  <a:pt x="0" y="0"/>
                </a:moveTo>
                <a:lnTo>
                  <a:pt x="832513" y="600502"/>
                </a:lnTo>
              </a:path>
            </a:pathLst>
          </a:cu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3" name="Forma livre 52"/>
          <p:cNvSpPr/>
          <p:nvPr/>
        </p:nvSpPr>
        <p:spPr>
          <a:xfrm>
            <a:off x="5292080" y="4797152"/>
            <a:ext cx="216024" cy="432048"/>
          </a:xfrm>
          <a:custGeom>
            <a:avLst/>
            <a:gdLst>
              <a:gd name="connsiteX0" fmla="*/ 559558 w 559558"/>
              <a:gd name="connsiteY0" fmla="*/ 0 h 436729"/>
              <a:gd name="connsiteX1" fmla="*/ 0 w 559558"/>
              <a:gd name="connsiteY1" fmla="*/ 436729 h 4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9558" h="436729">
                <a:moveTo>
                  <a:pt x="559558" y="0"/>
                </a:moveTo>
                <a:lnTo>
                  <a:pt x="0" y="436729"/>
                </a:lnTo>
              </a:path>
            </a:pathLst>
          </a:cu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8" name="Rectângulo arredondado 40">
            <a:extLst>
              <a:ext uri="{FF2B5EF4-FFF2-40B4-BE49-F238E27FC236}">
                <a16:creationId xmlns:a16="http://schemas.microsoft.com/office/drawing/2014/main" id="{F7158C11-3D3F-40B5-BAB0-3214146BFFED}"/>
              </a:ext>
            </a:extLst>
          </p:cNvPr>
          <p:cNvSpPr/>
          <p:nvPr/>
        </p:nvSpPr>
        <p:spPr>
          <a:xfrm rot="18456032">
            <a:off x="1372299" y="3585731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Opiniões</a:t>
            </a:r>
          </a:p>
        </p:txBody>
      </p:sp>
      <p:sp>
        <p:nvSpPr>
          <p:cNvPr id="19" name="Rectângulo arredondado 40">
            <a:extLst>
              <a:ext uri="{FF2B5EF4-FFF2-40B4-BE49-F238E27FC236}">
                <a16:creationId xmlns:a16="http://schemas.microsoft.com/office/drawing/2014/main" id="{080C07C2-3932-49E0-B58D-A83FDDBAA70E}"/>
              </a:ext>
            </a:extLst>
          </p:cNvPr>
          <p:cNvSpPr/>
          <p:nvPr/>
        </p:nvSpPr>
        <p:spPr>
          <a:xfrm rot="2193221">
            <a:off x="5973204" y="3523578"/>
            <a:ext cx="2077629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Evidências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6E58E6A-E012-4D62-A904-B46702BEFC3A}"/>
              </a:ext>
            </a:extLst>
          </p:cNvPr>
          <p:cNvGrpSpPr/>
          <p:nvPr/>
        </p:nvGrpSpPr>
        <p:grpSpPr>
          <a:xfrm>
            <a:off x="5353455" y="2596803"/>
            <a:ext cx="2314889" cy="936104"/>
            <a:chOff x="5353455" y="2596803"/>
            <a:chExt cx="2314889" cy="936104"/>
          </a:xfrm>
        </p:grpSpPr>
        <p:cxnSp>
          <p:nvCxnSpPr>
            <p:cNvPr id="20" name="Conexão recta unidireccional 17">
              <a:extLst>
                <a:ext uri="{FF2B5EF4-FFF2-40B4-BE49-F238E27FC236}">
                  <a16:creationId xmlns:a16="http://schemas.microsoft.com/office/drawing/2014/main" id="{D5973C03-651F-442D-ADCA-9E2B9353F380}"/>
                </a:ext>
              </a:extLst>
            </p:cNvPr>
            <p:cNvCxnSpPr/>
            <p:nvPr/>
          </p:nvCxnSpPr>
          <p:spPr>
            <a:xfrm flipH="1">
              <a:off x="5353455" y="3068960"/>
              <a:ext cx="792088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ângulo arredondado 18">
              <a:extLst>
                <a:ext uri="{FF2B5EF4-FFF2-40B4-BE49-F238E27FC236}">
                  <a16:creationId xmlns:a16="http://schemas.microsoft.com/office/drawing/2014/main" id="{EB06C56C-E7C5-4F98-ACB3-5F40F3A905A5}"/>
                </a:ext>
              </a:extLst>
            </p:cNvPr>
            <p:cNvSpPr/>
            <p:nvPr/>
          </p:nvSpPr>
          <p:spPr>
            <a:xfrm>
              <a:off x="6084168" y="2596803"/>
              <a:ext cx="1584176" cy="93610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Normativos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192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1" grpId="0" animBg="1"/>
      <p:bldP spid="50" grpId="0" animBg="1"/>
      <p:bldP spid="41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52" grpId="0" animBg="1"/>
      <p:bldP spid="53" grpId="0" animBg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0" y="0"/>
            <a:ext cx="9144000" cy="285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4" name="Rectângulo 23"/>
          <p:cNvSpPr/>
          <p:nvPr/>
        </p:nvSpPr>
        <p:spPr>
          <a:xfrm>
            <a:off x="0" y="2816936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611560" y="1556792"/>
            <a:ext cx="8280920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>
                <a:solidFill>
                  <a:srgbClr val="424242"/>
                </a:solidFill>
                <a:latin typeface="Calibri" pitchFamily="34" charset="0"/>
              </a:rPr>
              <a:t>A</a:t>
            </a:r>
            <a:r>
              <a:rPr lang="pt-PT" sz="2800" dirty="0">
                <a:solidFill>
                  <a:srgbClr val="424242"/>
                </a:solidFill>
                <a:latin typeface="Calibri" pitchFamily="34" charset="0"/>
              </a:rPr>
              <a:t>presentação dos </a:t>
            </a:r>
            <a:r>
              <a:rPr lang="pt-PT" sz="4400" dirty="0">
                <a:solidFill>
                  <a:srgbClr val="424242"/>
                </a:solidFill>
                <a:latin typeface="Calibri" pitchFamily="34" charset="0"/>
              </a:rPr>
              <a:t>R</a:t>
            </a:r>
            <a:r>
              <a:rPr lang="pt-PT" sz="2800" dirty="0">
                <a:solidFill>
                  <a:srgbClr val="424242"/>
                </a:solidFill>
                <a:latin typeface="Calibri" pitchFamily="34" charset="0"/>
              </a:rPr>
              <a:t>esultados de </a:t>
            </a:r>
            <a:r>
              <a:rPr lang="pt-PT" sz="4400" dirty="0">
                <a:solidFill>
                  <a:srgbClr val="424242"/>
                </a:solidFill>
                <a:latin typeface="Calibri" pitchFamily="34" charset="0"/>
              </a:rPr>
              <a:t>A</a:t>
            </a:r>
            <a:r>
              <a:rPr lang="pt-PT" sz="2800" dirty="0">
                <a:solidFill>
                  <a:srgbClr val="424242"/>
                </a:solidFill>
                <a:latin typeface="Calibri" pitchFamily="34" charset="0"/>
              </a:rPr>
              <a:t>utoavaliação</a:t>
            </a:r>
          </a:p>
        </p:txBody>
      </p:sp>
      <p:sp>
        <p:nvSpPr>
          <p:cNvPr id="161" name="Rectângulo 160"/>
          <p:cNvSpPr/>
          <p:nvPr/>
        </p:nvSpPr>
        <p:spPr>
          <a:xfrm>
            <a:off x="-5448" y="2888944"/>
            <a:ext cx="9180000" cy="18000"/>
          </a:xfrm>
          <a:prstGeom prst="rect">
            <a:avLst/>
          </a:prstGeom>
          <a:solidFill>
            <a:srgbClr val="80808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TAXA DE ADESÃO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777F14-541D-45D8-A3B9-6EEB641C2FB8}"/>
              </a:ext>
            </a:extLst>
          </p:cNvPr>
          <p:cNvSpPr txBox="1"/>
          <p:nvPr/>
        </p:nvSpPr>
        <p:spPr>
          <a:xfrm>
            <a:off x="55816" y="5304110"/>
            <a:ext cx="900100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adesão dos alunos e PD do agrupamento e PND da Educação Pré-escolar foi bastante positiva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importante sensibilizar o PND do 1º, 2º e 3º CEB e os pais/EE do agrupamento (margem de erro passou de 5% para cerca de 8%) para uma maior participação no preenchimento dos questionários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BFA7C2-B86F-4F50-8964-F194BDF476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6192" y="1212432"/>
            <a:ext cx="9144000" cy="37084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RESULTADOS DOS QUESTIONÁRIOS DO PESSOAL DOCENTE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584688"/>
            <a:ext cx="9144000" cy="36000"/>
          </a:xfrm>
          <a:prstGeom prst="rect">
            <a:avLst/>
          </a:prstGeom>
          <a:solidFill>
            <a:srgbClr val="CCCCC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465EFC4-D6C5-4A3D-9336-D80CE15D2913}"/>
              </a:ext>
            </a:extLst>
          </p:cNvPr>
          <p:cNvSpPr txBox="1"/>
          <p:nvPr/>
        </p:nvSpPr>
        <p:spPr>
          <a:xfrm>
            <a:off x="143000" y="5301208"/>
            <a:ext cx="9001000" cy="13336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Opinião bastante positiva por parte do PD do agrupamento, com destaque para a Educação Pré-escolar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critério 3 apresenta a média mais baixa, tal como no último diagnóstico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Comparativamente com o diagnóstico de 2014/2015, regista-se uma melhoria na média global dos questionários do PD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D4A9B9D-6902-43CF-B3DD-CCB8A14D5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68" y="764704"/>
            <a:ext cx="8400880" cy="454428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Tons de Cinzent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solidFill>
          <a:srgbClr val="00A1DA"/>
        </a:solidFill>
        <a:ln>
          <a:solidFill>
            <a:schemeClr val="bg1">
              <a:lumMod val="65000"/>
            </a:schemeClr>
          </a:solidFill>
        </a:ln>
      </a:spPr>
      <a:bodyPr wrap="square" rtlCol="0" anchor="ctr" anchorCtr="0">
        <a:spAutoFit/>
      </a:bodyPr>
      <a:lstStyle>
        <a:defPPr>
          <a:defRPr sz="900" dirty="0" smtClean="0">
            <a:solidFill>
              <a:schemeClr val="bg1"/>
            </a:solidFill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0_Solstício">
  <a:themeElements>
    <a:clrScheme name="Tons de Cinzent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solidFill>
          <a:srgbClr val="00A1DA"/>
        </a:solidFill>
        <a:ln>
          <a:solidFill>
            <a:schemeClr val="bg1">
              <a:lumMod val="65000"/>
            </a:schemeClr>
          </a:solidFill>
        </a:ln>
      </a:spPr>
      <a:bodyPr wrap="square" rtlCol="0" anchor="ctr" anchorCtr="0">
        <a:spAutoFit/>
      </a:bodyPr>
      <a:lstStyle>
        <a:defPPr>
          <a:defRPr sz="900" dirty="0" smtClean="0">
            <a:solidFill>
              <a:schemeClr val="bg1"/>
            </a:solidFill>
            <a:latin typeface="Calibri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1_Solstício">
  <a:themeElements>
    <a:clrScheme name="Tons de Cinzent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solidFill>
          <a:srgbClr val="00A1DA"/>
        </a:solidFill>
        <a:ln>
          <a:solidFill>
            <a:schemeClr val="bg1">
              <a:lumMod val="65000"/>
            </a:schemeClr>
          </a:solidFill>
        </a:ln>
      </a:spPr>
      <a:bodyPr wrap="square" rtlCol="0" anchor="ctr" anchorCtr="0">
        <a:spAutoFit/>
      </a:bodyPr>
      <a:lstStyle>
        <a:defPPr>
          <a:defRPr sz="900" dirty="0" smtClean="0">
            <a:solidFill>
              <a:schemeClr val="bg1"/>
            </a:solidFill>
            <a:latin typeface="Calibri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Solstício">
  <a:themeElements>
    <a:clrScheme name="Tons de Cinzent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solidFill>
          <a:srgbClr val="00A1DA"/>
        </a:solidFill>
        <a:ln>
          <a:solidFill>
            <a:schemeClr val="bg1">
              <a:lumMod val="65000"/>
            </a:schemeClr>
          </a:solidFill>
        </a:ln>
      </a:spPr>
      <a:bodyPr wrap="square" rtlCol="0" anchor="ctr" anchorCtr="0">
        <a:spAutoFit/>
      </a:bodyPr>
      <a:lstStyle>
        <a:defPPr>
          <a:defRPr sz="900" dirty="0" smtClean="0">
            <a:solidFill>
              <a:schemeClr val="bg1"/>
            </a:solidFill>
            <a:latin typeface="Calibri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7_Solstício">
  <a:themeElements>
    <a:clrScheme name="Tons de Cinzent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solidFill>
          <a:srgbClr val="CCCCCC"/>
        </a:solidFill>
        <a:ln>
          <a:noFill/>
        </a:ln>
      </a:spPr>
      <a:bodyPr rtlCol="0" anchor="ctr"/>
      <a:lstStyle>
        <a:defPPr algn="ctr">
          <a:defRPr sz="5400" dirty="0" smtClean="0">
            <a:solidFill>
              <a:srgbClr val="104A58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00A1DA"/>
        </a:solidFill>
        <a:ln>
          <a:solidFill>
            <a:schemeClr val="bg1">
              <a:lumMod val="65000"/>
            </a:schemeClr>
          </a:solidFill>
        </a:ln>
      </a:spPr>
      <a:bodyPr wrap="square" rtlCol="0" anchor="ctr" anchorCtr="0">
        <a:spAutoFit/>
      </a:bodyPr>
      <a:lstStyle>
        <a:defPPr>
          <a:defRPr sz="900" dirty="0" smtClean="0">
            <a:solidFill>
              <a:schemeClr val="bg1"/>
            </a:solidFill>
            <a:latin typeface="Calibri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Solstício">
  <a:themeElements>
    <a:clrScheme name="Tons de Cinzent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solidFill>
          <a:srgbClr val="92BEAF"/>
        </a:solidFill>
        <a:ln>
          <a:noFill/>
        </a:ln>
      </a:spPr>
      <a:bodyPr rtlCol="0" anchor="ctr"/>
      <a:lstStyle>
        <a:defPPr algn="ctr" fontAlgn="base">
          <a:spcBef>
            <a:spcPct val="0"/>
          </a:spcBef>
          <a:spcAft>
            <a:spcPct val="0"/>
          </a:spcAft>
          <a:defRPr sz="1400" dirty="0" smtClean="0">
            <a:solidFill>
              <a:srgbClr val="000000">
                <a:lumMod val="85000"/>
                <a:lumOff val="15000"/>
              </a:srgbClr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00A1DA"/>
        </a:solidFill>
        <a:ln>
          <a:solidFill>
            <a:schemeClr val="bg1">
              <a:lumMod val="65000"/>
            </a:schemeClr>
          </a:solidFill>
        </a:ln>
      </a:spPr>
      <a:bodyPr wrap="square" rtlCol="0" anchor="ctr" anchorCtr="0">
        <a:spAutoFit/>
      </a:bodyPr>
      <a:lstStyle>
        <a:defPPr>
          <a:defRPr sz="900" dirty="0" smtClean="0">
            <a:solidFill>
              <a:schemeClr val="bg1"/>
            </a:solidFill>
            <a:latin typeface="Calibri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Solstício">
  <a:themeElements>
    <a:clrScheme name="Tons de Cinzent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solidFill>
          <a:srgbClr val="FB6A31"/>
        </a:solidFill>
        <a:ln>
          <a:noFill/>
        </a:ln>
      </a:spPr>
      <a:bodyPr rtlCol="0" anchor="ctr"/>
      <a:lstStyle>
        <a:defPPr algn="ctr" fontAlgn="base">
          <a:spcBef>
            <a:spcPct val="0"/>
          </a:spcBef>
          <a:spcAft>
            <a:spcPct val="0"/>
          </a:spcAft>
          <a:defRPr sz="1400" dirty="0" err="1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00A1DA"/>
        </a:solidFill>
        <a:ln>
          <a:solidFill>
            <a:schemeClr val="bg1">
              <a:lumMod val="65000"/>
            </a:schemeClr>
          </a:solidFill>
        </a:ln>
      </a:spPr>
      <a:bodyPr wrap="square" rtlCol="0" anchor="ctr" anchorCtr="0">
        <a:spAutoFit/>
      </a:bodyPr>
      <a:lstStyle>
        <a:defPPr>
          <a:defRPr sz="900" dirty="0" smtClean="0">
            <a:solidFill>
              <a:schemeClr val="bg1"/>
            </a:solidFill>
            <a:latin typeface="Calibri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17563</TotalTime>
  <Words>901</Words>
  <Application>Microsoft Office PowerPoint</Application>
  <PresentationFormat>Apresentação no Ecrã (4:3)</PresentationFormat>
  <Paragraphs>166</Paragraphs>
  <Slides>32</Slides>
  <Notes>32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dos diapositivos</vt:lpstr>
      </vt:variant>
      <vt:variant>
        <vt:i4>32</vt:i4>
      </vt:variant>
    </vt:vector>
  </HeadingPairs>
  <TitlesOfParts>
    <vt:vector size="44" baseType="lpstr">
      <vt:lpstr>Arial</vt:lpstr>
      <vt:lpstr>Calibri</vt:lpstr>
      <vt:lpstr>Gill Sans MT</vt:lpstr>
      <vt:lpstr>Verdana</vt:lpstr>
      <vt:lpstr>Wingdings 2</vt:lpstr>
      <vt:lpstr>Solstício</vt:lpstr>
      <vt:lpstr>20_Solstício</vt:lpstr>
      <vt:lpstr>21_Solstício</vt:lpstr>
      <vt:lpstr>4_Solstício</vt:lpstr>
      <vt:lpstr>7_Solstício</vt:lpstr>
      <vt:lpstr>5_Solstício</vt:lpstr>
      <vt:lpstr>1_Solstício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Catarina Cerol</dc:creator>
  <cp:lastModifiedBy>Melissa Marmelo</cp:lastModifiedBy>
  <cp:revision>1704</cp:revision>
  <dcterms:created xsi:type="dcterms:W3CDTF">2015-05-22T15:08:32Z</dcterms:created>
  <dcterms:modified xsi:type="dcterms:W3CDTF">2021-07-05T16:00:04Z</dcterms:modified>
</cp:coreProperties>
</file>